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4" r:id="rId4"/>
    <p:sldId id="275" r:id="rId5"/>
    <p:sldId id="258" r:id="rId6"/>
    <p:sldId id="259" r:id="rId7"/>
    <p:sldId id="260" r:id="rId8"/>
    <p:sldId id="261" r:id="rId9"/>
    <p:sldId id="262" r:id="rId10"/>
    <p:sldId id="264" r:id="rId11"/>
    <p:sldId id="267" r:id="rId12"/>
    <p:sldId id="265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3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2C4"/>
    <a:srgbClr val="E6E4DC"/>
    <a:srgbClr val="A619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14"/>
    <p:restoredTop sz="91803" autoAdjust="0"/>
  </p:normalViewPr>
  <p:slideViewPr>
    <p:cSldViewPr snapToGrid="0">
      <p:cViewPr varScale="1">
        <p:scale>
          <a:sx n="46" d="100"/>
          <a:sy n="46" d="100"/>
        </p:scale>
        <p:origin x="48" y="1224"/>
      </p:cViewPr>
      <p:guideLst>
        <p:guide orient="horz" pos="193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73BA24-C6CC-6E47-A0EC-2CD4D9204279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CA0E134-EB86-D442-A3AB-D12DCA23CECD}">
      <dgm:prSet phldrT="[Text]" custT="1"/>
      <dgm:spPr>
        <a:solidFill>
          <a:schemeClr val="tx2"/>
        </a:solidFill>
        <a:ln>
          <a:noFill/>
        </a:ln>
      </dgm:spPr>
      <dgm:t>
        <a:bodyPr/>
        <a:lstStyle/>
        <a:p>
          <a:pPr algn="l"/>
          <a:r>
            <a:rPr lang="en-AU" sz="1600" b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  <a:endParaRPr lang="en-US" sz="1600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BE26B7A-C6EA-504A-AEBD-7BC0518D98B7}" type="parTrans" cxnId="{6F00FBFB-FE0D-A54F-B4B8-E2D8A1E3660C}">
      <dgm:prSet/>
      <dgm:spPr/>
      <dgm:t>
        <a:bodyPr/>
        <a:lstStyle/>
        <a:p>
          <a:endParaRPr lang="en-US"/>
        </a:p>
      </dgm:t>
    </dgm:pt>
    <dgm:pt modelId="{C7C856DB-6391-5749-BCF3-969C96D130EE}" type="sibTrans" cxnId="{6F00FBFB-FE0D-A54F-B4B8-E2D8A1E3660C}">
      <dgm:prSet/>
      <dgm:spPr/>
      <dgm:t>
        <a:bodyPr/>
        <a:lstStyle/>
        <a:p>
          <a:endParaRPr lang="en-US"/>
        </a:p>
      </dgm:t>
    </dgm:pt>
    <dgm:pt modelId="{1A9CD2B2-13C6-1345-9802-685CE697D1ED}">
      <dgm:prSet phldrT="[Text]" custT="1"/>
      <dgm:spPr>
        <a:solidFill>
          <a:schemeClr val="accent4"/>
        </a:solidFill>
      </dgm:spPr>
      <dgm:t>
        <a:bodyPr/>
        <a:lstStyle/>
        <a:p>
          <a:pPr algn="l"/>
          <a:r>
            <a:rPr lang="en-AU" sz="1600" b="0" dirty="0">
              <a:latin typeface="Arial" pitchFamily="34" charset="0"/>
              <a:cs typeface="Arial" pitchFamily="34" charset="0"/>
            </a:rPr>
            <a:t>Text</a:t>
          </a:r>
          <a:endParaRPr lang="en-US" sz="1600" b="0" dirty="0">
            <a:latin typeface="Arial" pitchFamily="34" charset="0"/>
            <a:cs typeface="Arial" pitchFamily="34" charset="0"/>
          </a:endParaRPr>
        </a:p>
      </dgm:t>
    </dgm:pt>
    <dgm:pt modelId="{5664B63C-C910-E848-AE21-BD99CCC93326}" type="parTrans" cxnId="{9EBF3653-7B69-9543-ADF2-5553A53ECFD0}">
      <dgm:prSet/>
      <dgm:spPr/>
      <dgm:t>
        <a:bodyPr/>
        <a:lstStyle/>
        <a:p>
          <a:endParaRPr lang="en-US"/>
        </a:p>
      </dgm:t>
    </dgm:pt>
    <dgm:pt modelId="{EB071B8B-5E9E-4545-91C9-61CD056E19EF}" type="sibTrans" cxnId="{9EBF3653-7B69-9543-ADF2-5553A53ECFD0}">
      <dgm:prSet/>
      <dgm:spPr/>
      <dgm:t>
        <a:bodyPr/>
        <a:lstStyle/>
        <a:p>
          <a:endParaRPr lang="en-US"/>
        </a:p>
      </dgm:t>
    </dgm:pt>
    <dgm:pt modelId="{FF859B36-10FB-DA45-B25B-480A262D30BB}">
      <dgm:prSet phldrT="[Text]" custT="1"/>
      <dgm:spPr>
        <a:solidFill>
          <a:schemeClr val="tx2"/>
        </a:solidFill>
      </dgm:spPr>
      <dgm:t>
        <a:bodyPr/>
        <a:lstStyle/>
        <a:p>
          <a:pPr algn="l"/>
          <a:r>
            <a:rPr lang="en-US" sz="1600" b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</a:p>
      </dgm:t>
    </dgm:pt>
    <dgm:pt modelId="{A31A5546-A874-AC4B-83C2-6F0AA68A39BE}" type="parTrans" cxnId="{A330233E-526F-4F4B-92DC-AA499603ECAF}">
      <dgm:prSet/>
      <dgm:spPr/>
      <dgm:t>
        <a:bodyPr/>
        <a:lstStyle/>
        <a:p>
          <a:endParaRPr lang="en-US"/>
        </a:p>
      </dgm:t>
    </dgm:pt>
    <dgm:pt modelId="{E8CE90DA-4825-EE40-95CF-43907D9EB77F}" type="sibTrans" cxnId="{A330233E-526F-4F4B-92DC-AA499603ECAF}">
      <dgm:prSet/>
      <dgm:spPr/>
      <dgm:t>
        <a:bodyPr/>
        <a:lstStyle/>
        <a:p>
          <a:endParaRPr lang="en-US"/>
        </a:p>
      </dgm:t>
    </dgm:pt>
    <dgm:pt modelId="{EF38411D-5EB7-394E-AFBA-F0D601006FF9}">
      <dgm:prSet phldrT="[Text]" custT="1"/>
      <dgm:spPr>
        <a:solidFill>
          <a:schemeClr val="accent4"/>
        </a:solidFill>
      </dgm:spPr>
      <dgm:t>
        <a:bodyPr/>
        <a:lstStyle/>
        <a:p>
          <a:pPr algn="l"/>
          <a:r>
            <a:rPr lang="en-AU" sz="1600" b="0" dirty="0">
              <a:latin typeface="Arial" pitchFamily="34" charset="0"/>
              <a:cs typeface="Arial" pitchFamily="34" charset="0"/>
            </a:rPr>
            <a:t>Text</a:t>
          </a:r>
          <a:endParaRPr lang="en-US" sz="1600" b="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AE166E73-9567-9841-94DC-64F2DE68F51C}" type="parTrans" cxnId="{3C2D6EC9-F167-DB47-B805-026FEA4250C5}">
      <dgm:prSet/>
      <dgm:spPr/>
      <dgm:t>
        <a:bodyPr/>
        <a:lstStyle/>
        <a:p>
          <a:endParaRPr lang="en-US"/>
        </a:p>
      </dgm:t>
    </dgm:pt>
    <dgm:pt modelId="{546DD931-7263-8146-82A6-44E9212EB9A4}" type="sibTrans" cxnId="{3C2D6EC9-F167-DB47-B805-026FEA4250C5}">
      <dgm:prSet/>
      <dgm:spPr/>
      <dgm:t>
        <a:bodyPr/>
        <a:lstStyle/>
        <a:p>
          <a:endParaRPr lang="en-US"/>
        </a:p>
      </dgm:t>
    </dgm:pt>
    <dgm:pt modelId="{89BECEF1-9162-42C5-AD16-56174902795E}">
      <dgm:prSet phldrT="[Text]" custT="1"/>
      <dgm:spPr>
        <a:solidFill>
          <a:schemeClr val="tx2"/>
        </a:solidFill>
      </dgm:spPr>
      <dgm:t>
        <a:bodyPr/>
        <a:lstStyle/>
        <a:p>
          <a:pPr algn="l"/>
          <a:r>
            <a:rPr lang="en-US" sz="1600" b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</a:p>
      </dgm:t>
    </dgm:pt>
    <dgm:pt modelId="{4E9960A0-745C-4048-8956-DFA95700D8DF}" type="parTrans" cxnId="{C11B3B50-4935-4B78-B514-4169D80BA15F}">
      <dgm:prSet/>
      <dgm:spPr/>
      <dgm:t>
        <a:bodyPr/>
        <a:lstStyle/>
        <a:p>
          <a:endParaRPr lang="en-AU"/>
        </a:p>
      </dgm:t>
    </dgm:pt>
    <dgm:pt modelId="{8C4F9BBC-73C8-47AE-B3DB-5A95DFF5D7D2}" type="sibTrans" cxnId="{C11B3B50-4935-4B78-B514-4169D80BA15F}">
      <dgm:prSet/>
      <dgm:spPr/>
      <dgm:t>
        <a:bodyPr/>
        <a:lstStyle/>
        <a:p>
          <a:endParaRPr lang="en-AU"/>
        </a:p>
      </dgm:t>
    </dgm:pt>
    <dgm:pt modelId="{813B60AA-BB29-41B0-A1A2-9DFBFF8161E8}">
      <dgm:prSet phldrT="[Text]" custT="1"/>
      <dgm:spPr>
        <a:solidFill>
          <a:schemeClr val="tx2"/>
        </a:solidFill>
      </dgm:spPr>
      <dgm:t>
        <a:bodyPr/>
        <a:lstStyle/>
        <a:p>
          <a:pPr algn="l"/>
          <a:r>
            <a:rPr lang="en-US" sz="1600" b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</a:p>
      </dgm:t>
    </dgm:pt>
    <dgm:pt modelId="{ECC27FC0-1458-4855-80C0-6D3DF8DFDEAD}" type="parTrans" cxnId="{000F0CC1-377E-4A5D-9F26-0FBD4DC5C645}">
      <dgm:prSet/>
      <dgm:spPr/>
      <dgm:t>
        <a:bodyPr/>
        <a:lstStyle/>
        <a:p>
          <a:endParaRPr lang="en-AU"/>
        </a:p>
      </dgm:t>
    </dgm:pt>
    <dgm:pt modelId="{510515C2-E47C-4343-BC46-9A4DF0CB8F55}" type="sibTrans" cxnId="{000F0CC1-377E-4A5D-9F26-0FBD4DC5C645}">
      <dgm:prSet/>
      <dgm:spPr/>
      <dgm:t>
        <a:bodyPr/>
        <a:lstStyle/>
        <a:p>
          <a:endParaRPr lang="en-AU"/>
        </a:p>
      </dgm:t>
    </dgm:pt>
    <dgm:pt modelId="{159BAAF1-2E99-46B9-B473-5CDFB57B2793}">
      <dgm:prSet phldrT="[Text]" custT="1"/>
      <dgm:spPr>
        <a:solidFill>
          <a:schemeClr val="tx2"/>
        </a:solidFill>
      </dgm:spPr>
      <dgm:t>
        <a:bodyPr/>
        <a:lstStyle/>
        <a:p>
          <a:pPr algn="l"/>
          <a:r>
            <a:rPr lang="en-AU" sz="1600" b="0" i="0" dirty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Text</a:t>
          </a:r>
          <a:endParaRPr lang="en-US" sz="1600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CF5D41F-9E9E-4A49-8D25-7E92D6DD2C8C}" type="parTrans" cxnId="{230C050D-4DFE-4315-B40C-9816E9DCA613}">
      <dgm:prSet/>
      <dgm:spPr/>
      <dgm:t>
        <a:bodyPr/>
        <a:lstStyle/>
        <a:p>
          <a:endParaRPr lang="en-AU"/>
        </a:p>
      </dgm:t>
    </dgm:pt>
    <dgm:pt modelId="{AFF8C58C-F1B2-44E6-B06A-FAE712C2A476}" type="sibTrans" cxnId="{230C050D-4DFE-4315-B40C-9816E9DCA613}">
      <dgm:prSet/>
      <dgm:spPr/>
      <dgm:t>
        <a:bodyPr/>
        <a:lstStyle/>
        <a:p>
          <a:endParaRPr lang="en-AU"/>
        </a:p>
      </dgm:t>
    </dgm:pt>
    <dgm:pt modelId="{EC6266E0-D868-4DA3-BAC8-925E327B31A8}">
      <dgm:prSet phldrT="[Text]" custT="1"/>
      <dgm:spPr>
        <a:solidFill>
          <a:schemeClr val="accent4"/>
        </a:solidFill>
        <a:ln>
          <a:noFill/>
        </a:ln>
      </dgm:spPr>
      <dgm:t>
        <a:bodyPr/>
        <a:lstStyle/>
        <a:p>
          <a:pPr algn="l"/>
          <a:r>
            <a:rPr lang="en-US" sz="1600" b="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Text</a:t>
          </a:r>
        </a:p>
      </dgm:t>
    </dgm:pt>
    <dgm:pt modelId="{AF6EA560-B64C-49FC-8072-D6C0EDA902ED}" type="sibTrans" cxnId="{7CC2B143-9A75-4F5D-8968-4FB96A4B225A}">
      <dgm:prSet/>
      <dgm:spPr/>
      <dgm:t>
        <a:bodyPr/>
        <a:lstStyle/>
        <a:p>
          <a:endParaRPr lang="en-AU"/>
        </a:p>
      </dgm:t>
    </dgm:pt>
    <dgm:pt modelId="{008A9376-9BB0-4F6B-A9ED-0E7B6506197A}" type="parTrans" cxnId="{7CC2B143-9A75-4F5D-8968-4FB96A4B225A}">
      <dgm:prSet/>
      <dgm:spPr/>
      <dgm:t>
        <a:bodyPr/>
        <a:lstStyle/>
        <a:p>
          <a:endParaRPr lang="en-AU"/>
        </a:p>
      </dgm:t>
    </dgm:pt>
    <dgm:pt modelId="{EC417E05-7144-7D4F-A8D8-43FA79D738E2}">
      <dgm:prSet phldrT="[Text]" custT="1"/>
      <dgm:spPr>
        <a:solidFill>
          <a:schemeClr val="accent4"/>
        </a:solidFill>
      </dgm:spPr>
      <dgm:t>
        <a:bodyPr/>
        <a:lstStyle/>
        <a:p>
          <a:pPr algn="l"/>
          <a:r>
            <a:rPr lang="en-AU" sz="16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Text</a:t>
          </a:r>
          <a:endParaRPr lang="en-US" sz="1600" b="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0BCD71B8-B92A-B74E-A0AF-EF08EE84D2CF}" type="parTrans" cxnId="{027E7663-8A7C-F24F-9710-8FA8AF826FB4}">
      <dgm:prSet/>
      <dgm:spPr/>
      <dgm:t>
        <a:bodyPr/>
        <a:lstStyle/>
        <a:p>
          <a:endParaRPr lang="en-US"/>
        </a:p>
      </dgm:t>
    </dgm:pt>
    <dgm:pt modelId="{F151C040-652D-0042-A1BB-859893CB1339}" type="sibTrans" cxnId="{027E7663-8A7C-F24F-9710-8FA8AF826FB4}">
      <dgm:prSet/>
      <dgm:spPr/>
      <dgm:t>
        <a:bodyPr/>
        <a:lstStyle/>
        <a:p>
          <a:endParaRPr lang="en-US"/>
        </a:p>
      </dgm:t>
    </dgm:pt>
    <dgm:pt modelId="{9BA980DA-D734-4140-ABD6-8F0197CC7ABB}">
      <dgm:prSet custT="1"/>
      <dgm:spPr>
        <a:solidFill>
          <a:schemeClr val="accent4"/>
        </a:solidFill>
      </dgm:spPr>
      <dgm:t>
        <a:bodyPr/>
        <a:lstStyle/>
        <a:p>
          <a:pPr algn="l"/>
          <a:r>
            <a:rPr lang="en-AU" sz="1600" b="0" dirty="0">
              <a:latin typeface="Arial" pitchFamily="34" charset="0"/>
              <a:cs typeface="Arial" pitchFamily="34" charset="0"/>
            </a:rPr>
            <a:t>Text</a:t>
          </a:r>
        </a:p>
      </dgm:t>
    </dgm:pt>
    <dgm:pt modelId="{2B4D17DD-4FF2-491E-B297-28AF62EADAD2}" type="parTrans" cxnId="{424B3745-220C-4B1F-9B66-CA09DB936215}">
      <dgm:prSet/>
      <dgm:spPr/>
      <dgm:t>
        <a:bodyPr/>
        <a:lstStyle/>
        <a:p>
          <a:endParaRPr lang="en-AU"/>
        </a:p>
      </dgm:t>
    </dgm:pt>
    <dgm:pt modelId="{CF693B60-07ED-4054-91C7-03E1116A1FAE}" type="sibTrans" cxnId="{424B3745-220C-4B1F-9B66-CA09DB936215}">
      <dgm:prSet/>
      <dgm:spPr/>
      <dgm:t>
        <a:bodyPr/>
        <a:lstStyle/>
        <a:p>
          <a:endParaRPr lang="en-AU"/>
        </a:p>
      </dgm:t>
    </dgm:pt>
    <dgm:pt modelId="{17DDBCFE-E4CE-4F45-951B-EE41E182DD2C}">
      <dgm:prSet custT="1"/>
      <dgm:spPr>
        <a:solidFill>
          <a:schemeClr val="accent4"/>
        </a:solidFill>
      </dgm:spPr>
      <dgm:t>
        <a:bodyPr/>
        <a:lstStyle/>
        <a:p>
          <a:pPr algn="l"/>
          <a:r>
            <a:rPr lang="en-AU" sz="1600" dirty="0"/>
            <a:t>Text</a:t>
          </a:r>
        </a:p>
      </dgm:t>
    </dgm:pt>
    <dgm:pt modelId="{E7ABEEC5-F54A-4802-BB66-73B53B7D0D0A}" type="parTrans" cxnId="{53645893-EEAC-4243-A9E4-DF140AD5B045}">
      <dgm:prSet/>
      <dgm:spPr/>
      <dgm:t>
        <a:bodyPr/>
        <a:lstStyle/>
        <a:p>
          <a:endParaRPr lang="en-AU"/>
        </a:p>
      </dgm:t>
    </dgm:pt>
    <dgm:pt modelId="{14642C9F-5551-457A-B8FC-EC9B485BC65D}" type="sibTrans" cxnId="{53645893-EEAC-4243-A9E4-DF140AD5B045}">
      <dgm:prSet/>
      <dgm:spPr/>
      <dgm:t>
        <a:bodyPr/>
        <a:lstStyle/>
        <a:p>
          <a:endParaRPr lang="en-AU"/>
        </a:p>
      </dgm:t>
    </dgm:pt>
    <dgm:pt modelId="{536ED00D-C3AC-470F-806C-71D037830D3E}">
      <dgm:prSet custT="1"/>
      <dgm:spPr>
        <a:solidFill>
          <a:schemeClr val="tx2"/>
        </a:solidFill>
      </dgm:spPr>
      <dgm:t>
        <a:bodyPr/>
        <a:lstStyle/>
        <a:p>
          <a:pPr algn="l"/>
          <a:r>
            <a:rPr lang="en-AU" sz="1600" dirty="0">
              <a:solidFill>
                <a:schemeClr val="tx1"/>
              </a:solidFill>
            </a:rPr>
            <a:t>Text</a:t>
          </a:r>
        </a:p>
      </dgm:t>
    </dgm:pt>
    <dgm:pt modelId="{640F685E-7115-4E3A-9B0B-3C112166FE5D}" type="parTrans" cxnId="{0887DD6E-3F65-496A-9D17-87EF9BC3A6D9}">
      <dgm:prSet/>
      <dgm:spPr/>
      <dgm:t>
        <a:bodyPr/>
        <a:lstStyle/>
        <a:p>
          <a:endParaRPr lang="en-AU"/>
        </a:p>
      </dgm:t>
    </dgm:pt>
    <dgm:pt modelId="{82158742-95C4-4B63-8904-73ABD5040CB5}" type="sibTrans" cxnId="{0887DD6E-3F65-496A-9D17-87EF9BC3A6D9}">
      <dgm:prSet/>
      <dgm:spPr/>
      <dgm:t>
        <a:bodyPr/>
        <a:lstStyle/>
        <a:p>
          <a:endParaRPr lang="en-AU"/>
        </a:p>
      </dgm:t>
    </dgm:pt>
    <dgm:pt modelId="{1762FB71-89A9-224A-A2D6-0A0DC8B39484}" type="pres">
      <dgm:prSet presAssocID="{FF73BA24-C6CC-6E47-A0EC-2CD4D9204279}" presName="diagram" presStyleCnt="0">
        <dgm:presLayoutVars>
          <dgm:dir/>
          <dgm:resizeHandles val="exact"/>
        </dgm:presLayoutVars>
      </dgm:prSet>
      <dgm:spPr/>
    </dgm:pt>
    <dgm:pt modelId="{9C320C13-781D-6E47-AD0B-7B60072F3665}" type="pres">
      <dgm:prSet presAssocID="{8CA0E134-EB86-D442-A3AB-D12DCA23CECD}" presName="node" presStyleLbl="node1" presStyleIdx="0" presStyleCnt="12">
        <dgm:presLayoutVars>
          <dgm:bulletEnabled val="1"/>
        </dgm:presLayoutVars>
      </dgm:prSet>
      <dgm:spPr/>
    </dgm:pt>
    <dgm:pt modelId="{9CEACFB5-05A9-474D-9A3F-438B881DFE39}" type="pres">
      <dgm:prSet presAssocID="{C7C856DB-6391-5749-BCF3-969C96D130EE}" presName="sibTrans" presStyleCnt="0"/>
      <dgm:spPr/>
    </dgm:pt>
    <dgm:pt modelId="{F48317F1-03EF-BF41-9DC7-9027C2225AD3}" type="pres">
      <dgm:prSet presAssocID="{1A9CD2B2-13C6-1345-9802-685CE697D1ED}" presName="node" presStyleLbl="node1" presStyleIdx="1" presStyleCnt="12">
        <dgm:presLayoutVars>
          <dgm:bulletEnabled val="1"/>
        </dgm:presLayoutVars>
      </dgm:prSet>
      <dgm:spPr/>
    </dgm:pt>
    <dgm:pt modelId="{01B268CA-8465-3543-878C-64B97A5ED1B5}" type="pres">
      <dgm:prSet presAssocID="{EB071B8B-5E9E-4545-91C9-61CD056E19EF}" presName="sibTrans" presStyleCnt="0"/>
      <dgm:spPr/>
    </dgm:pt>
    <dgm:pt modelId="{5CA971BA-B60F-AE4F-A5D0-568CB0CB499F}" type="pres">
      <dgm:prSet presAssocID="{FF859B36-10FB-DA45-B25B-480A262D30BB}" presName="node" presStyleLbl="node1" presStyleIdx="2" presStyleCnt="12">
        <dgm:presLayoutVars>
          <dgm:bulletEnabled val="1"/>
        </dgm:presLayoutVars>
      </dgm:prSet>
      <dgm:spPr/>
    </dgm:pt>
    <dgm:pt modelId="{8D0FC98C-8A50-9F44-AF0F-2E786F18381C}" type="pres">
      <dgm:prSet presAssocID="{E8CE90DA-4825-EE40-95CF-43907D9EB77F}" presName="sibTrans" presStyleCnt="0"/>
      <dgm:spPr/>
    </dgm:pt>
    <dgm:pt modelId="{E52330A6-80C6-47B4-93AD-D928320F33BA}" type="pres">
      <dgm:prSet presAssocID="{9BA980DA-D734-4140-ABD6-8F0197CC7ABB}" presName="node" presStyleLbl="node1" presStyleIdx="3" presStyleCnt="12">
        <dgm:presLayoutVars>
          <dgm:bulletEnabled val="1"/>
        </dgm:presLayoutVars>
      </dgm:prSet>
      <dgm:spPr/>
    </dgm:pt>
    <dgm:pt modelId="{5EEF3661-412B-47EF-8561-23ECF7FF7AC6}" type="pres">
      <dgm:prSet presAssocID="{CF693B60-07ED-4054-91C7-03E1116A1FAE}" presName="sibTrans" presStyleCnt="0"/>
      <dgm:spPr/>
    </dgm:pt>
    <dgm:pt modelId="{0CC92F44-AD32-4E12-8EA9-1A77B8A65F43}" type="pres">
      <dgm:prSet presAssocID="{17DDBCFE-E4CE-4F45-951B-EE41E182DD2C}" presName="node" presStyleLbl="node1" presStyleIdx="4" presStyleCnt="12">
        <dgm:presLayoutVars>
          <dgm:bulletEnabled val="1"/>
        </dgm:presLayoutVars>
      </dgm:prSet>
      <dgm:spPr/>
    </dgm:pt>
    <dgm:pt modelId="{71060278-36B2-455C-A33D-5350BB03788A}" type="pres">
      <dgm:prSet presAssocID="{14642C9F-5551-457A-B8FC-EC9B485BC65D}" presName="sibTrans" presStyleCnt="0"/>
      <dgm:spPr/>
    </dgm:pt>
    <dgm:pt modelId="{F9D0B0FC-FCAE-4385-8D56-518944228A74}" type="pres">
      <dgm:prSet presAssocID="{536ED00D-C3AC-470F-806C-71D037830D3E}" presName="node" presStyleLbl="node1" presStyleIdx="5" presStyleCnt="12">
        <dgm:presLayoutVars>
          <dgm:bulletEnabled val="1"/>
        </dgm:presLayoutVars>
      </dgm:prSet>
      <dgm:spPr/>
    </dgm:pt>
    <dgm:pt modelId="{5171FEF6-CB6F-4129-A668-24820BBAADEC}" type="pres">
      <dgm:prSet presAssocID="{82158742-95C4-4B63-8904-73ABD5040CB5}" presName="sibTrans" presStyleCnt="0"/>
      <dgm:spPr/>
    </dgm:pt>
    <dgm:pt modelId="{C6DB06C6-3D14-3440-8E46-47F99F3DA680}" type="pres">
      <dgm:prSet presAssocID="{EF38411D-5EB7-394E-AFBA-F0D601006FF9}" presName="node" presStyleLbl="node1" presStyleIdx="6" presStyleCnt="12">
        <dgm:presLayoutVars>
          <dgm:bulletEnabled val="1"/>
        </dgm:presLayoutVars>
      </dgm:prSet>
      <dgm:spPr/>
    </dgm:pt>
    <dgm:pt modelId="{20A0B77C-2B6A-4646-A1AE-EB020EC50E4D}" type="pres">
      <dgm:prSet presAssocID="{546DD931-7263-8146-82A6-44E9212EB9A4}" presName="sibTrans" presStyleCnt="0"/>
      <dgm:spPr/>
    </dgm:pt>
    <dgm:pt modelId="{13B4D132-A3AE-1746-B68F-5927D4546739}" type="pres">
      <dgm:prSet presAssocID="{813B60AA-BB29-41B0-A1A2-9DFBFF8161E8}" presName="node" presStyleLbl="node1" presStyleIdx="7" presStyleCnt="12">
        <dgm:presLayoutVars>
          <dgm:bulletEnabled val="1"/>
        </dgm:presLayoutVars>
      </dgm:prSet>
      <dgm:spPr/>
    </dgm:pt>
    <dgm:pt modelId="{B171A845-CD55-A748-8B15-551C83F61065}" type="pres">
      <dgm:prSet presAssocID="{510515C2-E47C-4343-BC46-9A4DF0CB8F55}" presName="sibTrans" presStyleCnt="0"/>
      <dgm:spPr/>
    </dgm:pt>
    <dgm:pt modelId="{D5D34F10-5C70-254A-9D3C-D8CCEDFB065B}" type="pres">
      <dgm:prSet presAssocID="{159BAAF1-2E99-46B9-B473-5CDFB57B2793}" presName="node" presStyleLbl="node1" presStyleIdx="8" presStyleCnt="12">
        <dgm:presLayoutVars>
          <dgm:bulletEnabled val="1"/>
        </dgm:presLayoutVars>
      </dgm:prSet>
      <dgm:spPr/>
    </dgm:pt>
    <dgm:pt modelId="{D2D019FF-C992-C24C-B189-00ECDE798856}" type="pres">
      <dgm:prSet presAssocID="{AFF8C58C-F1B2-44E6-B06A-FAE712C2A476}" presName="sibTrans" presStyleCnt="0"/>
      <dgm:spPr/>
    </dgm:pt>
    <dgm:pt modelId="{E6732539-2D48-B144-8A7A-D3BE79E3BBF2}" type="pres">
      <dgm:prSet presAssocID="{EC6266E0-D868-4DA3-BAC8-925E327B31A8}" presName="node" presStyleLbl="node1" presStyleIdx="9" presStyleCnt="12">
        <dgm:presLayoutVars>
          <dgm:bulletEnabled val="1"/>
        </dgm:presLayoutVars>
      </dgm:prSet>
      <dgm:spPr/>
    </dgm:pt>
    <dgm:pt modelId="{95ACC21F-8ADA-604A-BA96-96AF714CABFC}" type="pres">
      <dgm:prSet presAssocID="{AF6EA560-B64C-49FC-8072-D6C0EDA902ED}" presName="sibTrans" presStyleCnt="0"/>
      <dgm:spPr/>
    </dgm:pt>
    <dgm:pt modelId="{1664653D-A930-3940-9FD7-4F9A56B70190}" type="pres">
      <dgm:prSet presAssocID="{89BECEF1-9162-42C5-AD16-56174902795E}" presName="node" presStyleLbl="node1" presStyleIdx="10" presStyleCnt="12">
        <dgm:presLayoutVars>
          <dgm:bulletEnabled val="1"/>
        </dgm:presLayoutVars>
      </dgm:prSet>
      <dgm:spPr/>
    </dgm:pt>
    <dgm:pt modelId="{CC9DAD4D-DE58-3948-B1CF-2BBD8009A007}" type="pres">
      <dgm:prSet presAssocID="{8C4F9BBC-73C8-47AE-B3DB-5A95DFF5D7D2}" presName="sibTrans" presStyleCnt="0"/>
      <dgm:spPr/>
    </dgm:pt>
    <dgm:pt modelId="{24598EC3-920B-D846-9053-22FFF3281C56}" type="pres">
      <dgm:prSet presAssocID="{EC417E05-7144-7D4F-A8D8-43FA79D738E2}" presName="node" presStyleLbl="node1" presStyleIdx="11" presStyleCnt="12">
        <dgm:presLayoutVars>
          <dgm:bulletEnabled val="1"/>
        </dgm:presLayoutVars>
      </dgm:prSet>
      <dgm:spPr/>
    </dgm:pt>
  </dgm:ptLst>
  <dgm:cxnLst>
    <dgm:cxn modelId="{9EBF3653-7B69-9543-ADF2-5553A53ECFD0}" srcId="{FF73BA24-C6CC-6E47-A0EC-2CD4D9204279}" destId="{1A9CD2B2-13C6-1345-9802-685CE697D1ED}" srcOrd="1" destOrd="0" parTransId="{5664B63C-C910-E848-AE21-BD99CCC93326}" sibTransId="{EB071B8B-5E9E-4545-91C9-61CD056E19EF}"/>
    <dgm:cxn modelId="{97AA20E0-58B8-B84F-93ED-DA918A8AEA57}" type="presOf" srcId="{EC6266E0-D868-4DA3-BAC8-925E327B31A8}" destId="{E6732539-2D48-B144-8A7A-D3BE79E3BBF2}" srcOrd="0" destOrd="0" presId="urn:microsoft.com/office/officeart/2005/8/layout/default"/>
    <dgm:cxn modelId="{7E4E09F4-7BAF-A343-9414-73F684A7D265}" type="presOf" srcId="{813B60AA-BB29-41B0-A1A2-9DFBFF8161E8}" destId="{13B4D132-A3AE-1746-B68F-5927D4546739}" srcOrd="0" destOrd="0" presId="urn:microsoft.com/office/officeart/2005/8/layout/default"/>
    <dgm:cxn modelId="{29F02095-C92F-894B-BF98-30426BB1CB48}" type="presOf" srcId="{1A9CD2B2-13C6-1345-9802-685CE697D1ED}" destId="{F48317F1-03EF-BF41-9DC7-9027C2225AD3}" srcOrd="0" destOrd="0" presId="urn:microsoft.com/office/officeart/2005/8/layout/default"/>
    <dgm:cxn modelId="{6103CF65-1D7E-0D4A-90D7-298CF16C6860}" type="presOf" srcId="{EF38411D-5EB7-394E-AFBA-F0D601006FF9}" destId="{C6DB06C6-3D14-3440-8E46-47F99F3DA680}" srcOrd="0" destOrd="0" presId="urn:microsoft.com/office/officeart/2005/8/layout/default"/>
    <dgm:cxn modelId="{7DB730A1-1001-41CE-9307-94E41DA2060D}" type="presOf" srcId="{9BA980DA-D734-4140-ABD6-8F0197CC7ABB}" destId="{E52330A6-80C6-47B4-93AD-D928320F33BA}" srcOrd="0" destOrd="0" presId="urn:microsoft.com/office/officeart/2005/8/layout/default"/>
    <dgm:cxn modelId="{79F9C996-A00F-554A-97E7-7769E6006D63}" type="presOf" srcId="{EC417E05-7144-7D4F-A8D8-43FA79D738E2}" destId="{24598EC3-920B-D846-9053-22FFF3281C56}" srcOrd="0" destOrd="0" presId="urn:microsoft.com/office/officeart/2005/8/layout/default"/>
    <dgm:cxn modelId="{6F00FBFB-FE0D-A54F-B4B8-E2D8A1E3660C}" srcId="{FF73BA24-C6CC-6E47-A0EC-2CD4D9204279}" destId="{8CA0E134-EB86-D442-A3AB-D12DCA23CECD}" srcOrd="0" destOrd="0" parTransId="{8BE26B7A-C6EA-504A-AEBD-7BC0518D98B7}" sibTransId="{C7C856DB-6391-5749-BCF3-969C96D130EE}"/>
    <dgm:cxn modelId="{A330233E-526F-4F4B-92DC-AA499603ECAF}" srcId="{FF73BA24-C6CC-6E47-A0EC-2CD4D9204279}" destId="{FF859B36-10FB-DA45-B25B-480A262D30BB}" srcOrd="2" destOrd="0" parTransId="{A31A5546-A874-AC4B-83C2-6F0AA68A39BE}" sibTransId="{E8CE90DA-4825-EE40-95CF-43907D9EB77F}"/>
    <dgm:cxn modelId="{230C050D-4DFE-4315-B40C-9816E9DCA613}" srcId="{FF73BA24-C6CC-6E47-A0EC-2CD4D9204279}" destId="{159BAAF1-2E99-46B9-B473-5CDFB57B2793}" srcOrd="8" destOrd="0" parTransId="{ECF5D41F-9E9E-4A49-8D25-7E92D6DD2C8C}" sibTransId="{AFF8C58C-F1B2-44E6-B06A-FAE712C2A476}"/>
    <dgm:cxn modelId="{3C2D6EC9-F167-DB47-B805-026FEA4250C5}" srcId="{FF73BA24-C6CC-6E47-A0EC-2CD4D9204279}" destId="{EF38411D-5EB7-394E-AFBA-F0D601006FF9}" srcOrd="6" destOrd="0" parTransId="{AE166E73-9567-9841-94DC-64F2DE68F51C}" sibTransId="{546DD931-7263-8146-82A6-44E9212EB9A4}"/>
    <dgm:cxn modelId="{424B3745-220C-4B1F-9B66-CA09DB936215}" srcId="{FF73BA24-C6CC-6E47-A0EC-2CD4D9204279}" destId="{9BA980DA-D734-4140-ABD6-8F0197CC7ABB}" srcOrd="3" destOrd="0" parTransId="{2B4D17DD-4FF2-491E-B297-28AF62EADAD2}" sibTransId="{CF693B60-07ED-4054-91C7-03E1116A1FAE}"/>
    <dgm:cxn modelId="{53645893-EEAC-4243-A9E4-DF140AD5B045}" srcId="{FF73BA24-C6CC-6E47-A0EC-2CD4D9204279}" destId="{17DDBCFE-E4CE-4F45-951B-EE41E182DD2C}" srcOrd="4" destOrd="0" parTransId="{E7ABEEC5-F54A-4802-BB66-73B53B7D0D0A}" sibTransId="{14642C9F-5551-457A-B8FC-EC9B485BC65D}"/>
    <dgm:cxn modelId="{93BE0250-32D1-E94B-B51F-E4B2DC72846D}" type="presOf" srcId="{8CA0E134-EB86-D442-A3AB-D12DCA23CECD}" destId="{9C320C13-781D-6E47-AD0B-7B60072F3665}" srcOrd="0" destOrd="0" presId="urn:microsoft.com/office/officeart/2005/8/layout/default"/>
    <dgm:cxn modelId="{C554B948-CCB7-3545-9172-010843625A79}" type="presOf" srcId="{FF859B36-10FB-DA45-B25B-480A262D30BB}" destId="{5CA971BA-B60F-AE4F-A5D0-568CB0CB499F}" srcOrd="0" destOrd="0" presId="urn:microsoft.com/office/officeart/2005/8/layout/default"/>
    <dgm:cxn modelId="{2C4046FB-8756-4C57-8E2C-7814B7EC2DB2}" type="presOf" srcId="{17DDBCFE-E4CE-4F45-951B-EE41E182DD2C}" destId="{0CC92F44-AD32-4E12-8EA9-1A77B8A65F43}" srcOrd="0" destOrd="0" presId="urn:microsoft.com/office/officeart/2005/8/layout/default"/>
    <dgm:cxn modelId="{000F0CC1-377E-4A5D-9F26-0FBD4DC5C645}" srcId="{FF73BA24-C6CC-6E47-A0EC-2CD4D9204279}" destId="{813B60AA-BB29-41B0-A1A2-9DFBFF8161E8}" srcOrd="7" destOrd="0" parTransId="{ECC27FC0-1458-4855-80C0-6D3DF8DFDEAD}" sibTransId="{510515C2-E47C-4343-BC46-9A4DF0CB8F55}"/>
    <dgm:cxn modelId="{0887DD6E-3F65-496A-9D17-87EF9BC3A6D9}" srcId="{FF73BA24-C6CC-6E47-A0EC-2CD4D9204279}" destId="{536ED00D-C3AC-470F-806C-71D037830D3E}" srcOrd="5" destOrd="0" parTransId="{640F685E-7115-4E3A-9B0B-3C112166FE5D}" sibTransId="{82158742-95C4-4B63-8904-73ABD5040CB5}"/>
    <dgm:cxn modelId="{7CC2B143-9A75-4F5D-8968-4FB96A4B225A}" srcId="{FF73BA24-C6CC-6E47-A0EC-2CD4D9204279}" destId="{EC6266E0-D868-4DA3-BAC8-925E327B31A8}" srcOrd="9" destOrd="0" parTransId="{008A9376-9BB0-4F6B-A9ED-0E7B6506197A}" sibTransId="{AF6EA560-B64C-49FC-8072-D6C0EDA902ED}"/>
    <dgm:cxn modelId="{C11B3B50-4935-4B78-B514-4169D80BA15F}" srcId="{FF73BA24-C6CC-6E47-A0EC-2CD4D9204279}" destId="{89BECEF1-9162-42C5-AD16-56174902795E}" srcOrd="10" destOrd="0" parTransId="{4E9960A0-745C-4048-8956-DFA95700D8DF}" sibTransId="{8C4F9BBC-73C8-47AE-B3DB-5A95DFF5D7D2}"/>
    <dgm:cxn modelId="{B51BAF78-898D-4678-BEBA-D6FD65B8100B}" type="presOf" srcId="{536ED00D-C3AC-470F-806C-71D037830D3E}" destId="{F9D0B0FC-FCAE-4385-8D56-518944228A74}" srcOrd="0" destOrd="0" presId="urn:microsoft.com/office/officeart/2005/8/layout/default"/>
    <dgm:cxn modelId="{027E7663-8A7C-F24F-9710-8FA8AF826FB4}" srcId="{FF73BA24-C6CC-6E47-A0EC-2CD4D9204279}" destId="{EC417E05-7144-7D4F-A8D8-43FA79D738E2}" srcOrd="11" destOrd="0" parTransId="{0BCD71B8-B92A-B74E-A0AF-EF08EE84D2CF}" sibTransId="{F151C040-652D-0042-A1BB-859893CB1339}"/>
    <dgm:cxn modelId="{074D8A1B-2D0D-E948-BE37-97ABC20C309C}" type="presOf" srcId="{159BAAF1-2E99-46B9-B473-5CDFB57B2793}" destId="{D5D34F10-5C70-254A-9D3C-D8CCEDFB065B}" srcOrd="0" destOrd="0" presId="urn:microsoft.com/office/officeart/2005/8/layout/default"/>
    <dgm:cxn modelId="{012E7CDC-0971-8040-9885-AAD49CCB6CE4}" type="presOf" srcId="{89BECEF1-9162-42C5-AD16-56174902795E}" destId="{1664653D-A930-3940-9FD7-4F9A56B70190}" srcOrd="0" destOrd="0" presId="urn:microsoft.com/office/officeart/2005/8/layout/default"/>
    <dgm:cxn modelId="{AF4CC2A5-E81B-B14C-97C8-A5B2BCF41EC9}" type="presOf" srcId="{FF73BA24-C6CC-6E47-A0EC-2CD4D9204279}" destId="{1762FB71-89A9-224A-A2D6-0A0DC8B39484}" srcOrd="0" destOrd="0" presId="urn:microsoft.com/office/officeart/2005/8/layout/default"/>
    <dgm:cxn modelId="{760294BA-7094-4E42-B8A9-548D4D5D5C4F}" type="presParOf" srcId="{1762FB71-89A9-224A-A2D6-0A0DC8B39484}" destId="{9C320C13-781D-6E47-AD0B-7B60072F3665}" srcOrd="0" destOrd="0" presId="urn:microsoft.com/office/officeart/2005/8/layout/default"/>
    <dgm:cxn modelId="{0E31856D-028E-AD4A-9DD1-5DFBA5B2788D}" type="presParOf" srcId="{1762FB71-89A9-224A-A2D6-0A0DC8B39484}" destId="{9CEACFB5-05A9-474D-9A3F-438B881DFE39}" srcOrd="1" destOrd="0" presId="urn:microsoft.com/office/officeart/2005/8/layout/default"/>
    <dgm:cxn modelId="{75C5A572-1247-5D44-A196-CC5EE9832EE9}" type="presParOf" srcId="{1762FB71-89A9-224A-A2D6-0A0DC8B39484}" destId="{F48317F1-03EF-BF41-9DC7-9027C2225AD3}" srcOrd="2" destOrd="0" presId="urn:microsoft.com/office/officeart/2005/8/layout/default"/>
    <dgm:cxn modelId="{A94AAEAB-F653-1C44-B475-EA2691E73F5C}" type="presParOf" srcId="{1762FB71-89A9-224A-A2D6-0A0DC8B39484}" destId="{01B268CA-8465-3543-878C-64B97A5ED1B5}" srcOrd="3" destOrd="0" presId="urn:microsoft.com/office/officeart/2005/8/layout/default"/>
    <dgm:cxn modelId="{181C3429-B983-484D-AAFE-117B62B9C2C9}" type="presParOf" srcId="{1762FB71-89A9-224A-A2D6-0A0DC8B39484}" destId="{5CA971BA-B60F-AE4F-A5D0-568CB0CB499F}" srcOrd="4" destOrd="0" presId="urn:microsoft.com/office/officeart/2005/8/layout/default"/>
    <dgm:cxn modelId="{0E085982-03D7-FB41-A207-153440A16018}" type="presParOf" srcId="{1762FB71-89A9-224A-A2D6-0A0DC8B39484}" destId="{8D0FC98C-8A50-9F44-AF0F-2E786F18381C}" srcOrd="5" destOrd="0" presId="urn:microsoft.com/office/officeart/2005/8/layout/default"/>
    <dgm:cxn modelId="{16E6E9DF-3F44-4ADE-AE3B-4563D6012565}" type="presParOf" srcId="{1762FB71-89A9-224A-A2D6-0A0DC8B39484}" destId="{E52330A6-80C6-47B4-93AD-D928320F33BA}" srcOrd="6" destOrd="0" presId="urn:microsoft.com/office/officeart/2005/8/layout/default"/>
    <dgm:cxn modelId="{251AFC64-3744-4BEC-87FC-2FFCD691A9ED}" type="presParOf" srcId="{1762FB71-89A9-224A-A2D6-0A0DC8B39484}" destId="{5EEF3661-412B-47EF-8561-23ECF7FF7AC6}" srcOrd="7" destOrd="0" presId="urn:microsoft.com/office/officeart/2005/8/layout/default"/>
    <dgm:cxn modelId="{7BE05167-52EE-49D2-849F-B24149FE41C2}" type="presParOf" srcId="{1762FB71-89A9-224A-A2D6-0A0DC8B39484}" destId="{0CC92F44-AD32-4E12-8EA9-1A77B8A65F43}" srcOrd="8" destOrd="0" presId="urn:microsoft.com/office/officeart/2005/8/layout/default"/>
    <dgm:cxn modelId="{91689C19-A27E-473B-8697-736FD11B18C8}" type="presParOf" srcId="{1762FB71-89A9-224A-A2D6-0A0DC8B39484}" destId="{71060278-36B2-455C-A33D-5350BB03788A}" srcOrd="9" destOrd="0" presId="urn:microsoft.com/office/officeart/2005/8/layout/default"/>
    <dgm:cxn modelId="{012A1D22-0BB9-41A3-99CC-1E3F5393A0C2}" type="presParOf" srcId="{1762FB71-89A9-224A-A2D6-0A0DC8B39484}" destId="{F9D0B0FC-FCAE-4385-8D56-518944228A74}" srcOrd="10" destOrd="0" presId="urn:microsoft.com/office/officeart/2005/8/layout/default"/>
    <dgm:cxn modelId="{D2DFDF04-70E0-45CE-8E90-D4F0B1D258F8}" type="presParOf" srcId="{1762FB71-89A9-224A-A2D6-0A0DC8B39484}" destId="{5171FEF6-CB6F-4129-A668-24820BBAADEC}" srcOrd="11" destOrd="0" presId="urn:microsoft.com/office/officeart/2005/8/layout/default"/>
    <dgm:cxn modelId="{8A32F128-9EE5-1F44-BD28-EA75BA1E0504}" type="presParOf" srcId="{1762FB71-89A9-224A-A2D6-0A0DC8B39484}" destId="{C6DB06C6-3D14-3440-8E46-47F99F3DA680}" srcOrd="12" destOrd="0" presId="urn:microsoft.com/office/officeart/2005/8/layout/default"/>
    <dgm:cxn modelId="{E3DEA739-A2FD-9F47-A709-349FBBDBF791}" type="presParOf" srcId="{1762FB71-89A9-224A-A2D6-0A0DC8B39484}" destId="{20A0B77C-2B6A-4646-A1AE-EB020EC50E4D}" srcOrd="13" destOrd="0" presId="urn:microsoft.com/office/officeart/2005/8/layout/default"/>
    <dgm:cxn modelId="{F3037F96-D9B6-4341-9F7D-A1CC66E10BF4}" type="presParOf" srcId="{1762FB71-89A9-224A-A2D6-0A0DC8B39484}" destId="{13B4D132-A3AE-1746-B68F-5927D4546739}" srcOrd="14" destOrd="0" presId="urn:microsoft.com/office/officeart/2005/8/layout/default"/>
    <dgm:cxn modelId="{FDE83503-ABD0-584E-9B4E-917D74049F66}" type="presParOf" srcId="{1762FB71-89A9-224A-A2D6-0A0DC8B39484}" destId="{B171A845-CD55-A748-8B15-551C83F61065}" srcOrd="15" destOrd="0" presId="urn:microsoft.com/office/officeart/2005/8/layout/default"/>
    <dgm:cxn modelId="{E1A7301C-9909-CC45-8A68-8AF906F8DBC1}" type="presParOf" srcId="{1762FB71-89A9-224A-A2D6-0A0DC8B39484}" destId="{D5D34F10-5C70-254A-9D3C-D8CCEDFB065B}" srcOrd="16" destOrd="0" presId="urn:microsoft.com/office/officeart/2005/8/layout/default"/>
    <dgm:cxn modelId="{BB1222FB-5D29-6445-993A-F8C7AF69BE59}" type="presParOf" srcId="{1762FB71-89A9-224A-A2D6-0A0DC8B39484}" destId="{D2D019FF-C992-C24C-B189-00ECDE798856}" srcOrd="17" destOrd="0" presId="urn:microsoft.com/office/officeart/2005/8/layout/default"/>
    <dgm:cxn modelId="{BDEA56F7-F302-AC41-8C86-0988A53DBB45}" type="presParOf" srcId="{1762FB71-89A9-224A-A2D6-0A0DC8B39484}" destId="{E6732539-2D48-B144-8A7A-D3BE79E3BBF2}" srcOrd="18" destOrd="0" presId="urn:microsoft.com/office/officeart/2005/8/layout/default"/>
    <dgm:cxn modelId="{E1BD2FA3-5A9D-4749-AD1E-0BEC1616766F}" type="presParOf" srcId="{1762FB71-89A9-224A-A2D6-0A0DC8B39484}" destId="{95ACC21F-8ADA-604A-BA96-96AF714CABFC}" srcOrd="19" destOrd="0" presId="urn:microsoft.com/office/officeart/2005/8/layout/default"/>
    <dgm:cxn modelId="{DA5994DE-A191-1A4E-9E69-554DEE8893A2}" type="presParOf" srcId="{1762FB71-89A9-224A-A2D6-0A0DC8B39484}" destId="{1664653D-A930-3940-9FD7-4F9A56B70190}" srcOrd="20" destOrd="0" presId="urn:microsoft.com/office/officeart/2005/8/layout/default"/>
    <dgm:cxn modelId="{F461FD76-7958-9A44-96A6-67963921020D}" type="presParOf" srcId="{1762FB71-89A9-224A-A2D6-0A0DC8B39484}" destId="{CC9DAD4D-DE58-3948-B1CF-2BBD8009A007}" srcOrd="21" destOrd="0" presId="urn:microsoft.com/office/officeart/2005/8/layout/default"/>
    <dgm:cxn modelId="{0AFCCA9F-B7BD-A64B-B880-9A6D2C704F66}" type="presParOf" srcId="{1762FB71-89A9-224A-A2D6-0A0DC8B39484}" destId="{24598EC3-920B-D846-9053-22FFF3281C56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320C13-781D-6E47-AD0B-7B60072F3665}">
      <dsp:nvSpPr>
        <dsp:cNvPr id="0" name=""/>
        <dsp:cNvSpPr/>
      </dsp:nvSpPr>
      <dsp:spPr>
        <a:xfrm>
          <a:off x="3150" y="58832"/>
          <a:ext cx="2499223" cy="1499534"/>
        </a:xfrm>
        <a:prstGeom prst="rect">
          <a:avLst/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b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  <a:endParaRPr lang="en-US" sz="1600" b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50" y="58832"/>
        <a:ext cx="2499223" cy="1499534"/>
      </dsp:txXfrm>
    </dsp:sp>
    <dsp:sp modelId="{F48317F1-03EF-BF41-9DC7-9027C2225AD3}">
      <dsp:nvSpPr>
        <dsp:cNvPr id="0" name=""/>
        <dsp:cNvSpPr/>
      </dsp:nvSpPr>
      <dsp:spPr>
        <a:xfrm>
          <a:off x="2752296" y="58832"/>
          <a:ext cx="2499223" cy="1499534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b="0" kern="1200" dirty="0">
              <a:latin typeface="Arial" pitchFamily="34" charset="0"/>
              <a:cs typeface="Arial" pitchFamily="34" charset="0"/>
            </a:rPr>
            <a:t>Text</a:t>
          </a:r>
          <a:endParaRPr lang="en-US" sz="1600" b="0" kern="1200" dirty="0">
            <a:latin typeface="Arial" pitchFamily="34" charset="0"/>
            <a:cs typeface="Arial" pitchFamily="34" charset="0"/>
          </a:endParaRPr>
        </a:p>
      </dsp:txBody>
      <dsp:txXfrm>
        <a:off x="2752296" y="58832"/>
        <a:ext cx="2499223" cy="1499534"/>
      </dsp:txXfrm>
    </dsp:sp>
    <dsp:sp modelId="{5CA971BA-B60F-AE4F-A5D0-568CB0CB499F}">
      <dsp:nvSpPr>
        <dsp:cNvPr id="0" name=""/>
        <dsp:cNvSpPr/>
      </dsp:nvSpPr>
      <dsp:spPr>
        <a:xfrm>
          <a:off x="5501442" y="58832"/>
          <a:ext cx="2499223" cy="1499534"/>
        </a:xfrm>
        <a:prstGeom prst="rect">
          <a:avLst/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</a:p>
      </dsp:txBody>
      <dsp:txXfrm>
        <a:off x="5501442" y="58832"/>
        <a:ext cx="2499223" cy="1499534"/>
      </dsp:txXfrm>
    </dsp:sp>
    <dsp:sp modelId="{E52330A6-80C6-47B4-93AD-D928320F33BA}">
      <dsp:nvSpPr>
        <dsp:cNvPr id="0" name=""/>
        <dsp:cNvSpPr/>
      </dsp:nvSpPr>
      <dsp:spPr>
        <a:xfrm>
          <a:off x="8250588" y="58832"/>
          <a:ext cx="2499223" cy="1499534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b="0" kern="1200" dirty="0">
              <a:latin typeface="Arial" pitchFamily="34" charset="0"/>
              <a:cs typeface="Arial" pitchFamily="34" charset="0"/>
            </a:rPr>
            <a:t>Text</a:t>
          </a:r>
        </a:p>
      </dsp:txBody>
      <dsp:txXfrm>
        <a:off x="8250588" y="58832"/>
        <a:ext cx="2499223" cy="1499534"/>
      </dsp:txXfrm>
    </dsp:sp>
    <dsp:sp modelId="{0CC92F44-AD32-4E12-8EA9-1A77B8A65F43}">
      <dsp:nvSpPr>
        <dsp:cNvPr id="0" name=""/>
        <dsp:cNvSpPr/>
      </dsp:nvSpPr>
      <dsp:spPr>
        <a:xfrm>
          <a:off x="3150" y="1808289"/>
          <a:ext cx="2499223" cy="1499534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Text</a:t>
          </a:r>
        </a:p>
      </dsp:txBody>
      <dsp:txXfrm>
        <a:off x="3150" y="1808289"/>
        <a:ext cx="2499223" cy="1499534"/>
      </dsp:txXfrm>
    </dsp:sp>
    <dsp:sp modelId="{F9D0B0FC-FCAE-4385-8D56-518944228A74}">
      <dsp:nvSpPr>
        <dsp:cNvPr id="0" name=""/>
        <dsp:cNvSpPr/>
      </dsp:nvSpPr>
      <dsp:spPr>
        <a:xfrm>
          <a:off x="2752296" y="1808289"/>
          <a:ext cx="2499223" cy="1499534"/>
        </a:xfrm>
        <a:prstGeom prst="rect">
          <a:avLst/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>
              <a:solidFill>
                <a:schemeClr val="tx1"/>
              </a:solidFill>
            </a:rPr>
            <a:t>Text</a:t>
          </a:r>
        </a:p>
      </dsp:txBody>
      <dsp:txXfrm>
        <a:off x="2752296" y="1808289"/>
        <a:ext cx="2499223" cy="1499534"/>
      </dsp:txXfrm>
    </dsp:sp>
    <dsp:sp modelId="{C6DB06C6-3D14-3440-8E46-47F99F3DA680}">
      <dsp:nvSpPr>
        <dsp:cNvPr id="0" name=""/>
        <dsp:cNvSpPr/>
      </dsp:nvSpPr>
      <dsp:spPr>
        <a:xfrm>
          <a:off x="5501442" y="1808289"/>
          <a:ext cx="2499223" cy="1499534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b="0" kern="1200" dirty="0">
              <a:latin typeface="Arial" pitchFamily="34" charset="0"/>
              <a:cs typeface="Arial" pitchFamily="34" charset="0"/>
            </a:rPr>
            <a:t>Text</a:t>
          </a:r>
          <a:endParaRPr lang="en-US" sz="1600" b="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5501442" y="1808289"/>
        <a:ext cx="2499223" cy="1499534"/>
      </dsp:txXfrm>
    </dsp:sp>
    <dsp:sp modelId="{13B4D132-A3AE-1746-B68F-5927D4546739}">
      <dsp:nvSpPr>
        <dsp:cNvPr id="0" name=""/>
        <dsp:cNvSpPr/>
      </dsp:nvSpPr>
      <dsp:spPr>
        <a:xfrm>
          <a:off x="8250588" y="1808289"/>
          <a:ext cx="2499223" cy="1499534"/>
        </a:xfrm>
        <a:prstGeom prst="rect">
          <a:avLst/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</a:p>
      </dsp:txBody>
      <dsp:txXfrm>
        <a:off x="8250588" y="1808289"/>
        <a:ext cx="2499223" cy="1499534"/>
      </dsp:txXfrm>
    </dsp:sp>
    <dsp:sp modelId="{D5D34F10-5C70-254A-9D3C-D8CCEDFB065B}">
      <dsp:nvSpPr>
        <dsp:cNvPr id="0" name=""/>
        <dsp:cNvSpPr/>
      </dsp:nvSpPr>
      <dsp:spPr>
        <a:xfrm>
          <a:off x="3150" y="3557746"/>
          <a:ext cx="2499223" cy="1499534"/>
        </a:xfrm>
        <a:prstGeom prst="rect">
          <a:avLst/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b="0" i="0" kern="1200" dirty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Text</a:t>
          </a:r>
          <a:endParaRPr lang="en-US" sz="1600" b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50" y="3557746"/>
        <a:ext cx="2499223" cy="1499534"/>
      </dsp:txXfrm>
    </dsp:sp>
    <dsp:sp modelId="{E6732539-2D48-B144-8A7A-D3BE79E3BBF2}">
      <dsp:nvSpPr>
        <dsp:cNvPr id="0" name=""/>
        <dsp:cNvSpPr/>
      </dsp:nvSpPr>
      <dsp:spPr>
        <a:xfrm>
          <a:off x="2752296" y="3557746"/>
          <a:ext cx="2499223" cy="1499534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Text</a:t>
          </a:r>
        </a:p>
      </dsp:txBody>
      <dsp:txXfrm>
        <a:off x="2752296" y="3557746"/>
        <a:ext cx="2499223" cy="1499534"/>
      </dsp:txXfrm>
    </dsp:sp>
    <dsp:sp modelId="{1664653D-A930-3940-9FD7-4F9A56B70190}">
      <dsp:nvSpPr>
        <dsp:cNvPr id="0" name=""/>
        <dsp:cNvSpPr/>
      </dsp:nvSpPr>
      <dsp:spPr>
        <a:xfrm>
          <a:off x="5501442" y="3557746"/>
          <a:ext cx="2499223" cy="1499534"/>
        </a:xfrm>
        <a:prstGeom prst="rect">
          <a:avLst/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Text</a:t>
          </a:r>
        </a:p>
      </dsp:txBody>
      <dsp:txXfrm>
        <a:off x="5501442" y="3557746"/>
        <a:ext cx="2499223" cy="1499534"/>
      </dsp:txXfrm>
    </dsp:sp>
    <dsp:sp modelId="{24598EC3-920B-D846-9053-22FFF3281C56}">
      <dsp:nvSpPr>
        <dsp:cNvPr id="0" name=""/>
        <dsp:cNvSpPr/>
      </dsp:nvSpPr>
      <dsp:spPr>
        <a:xfrm>
          <a:off x="8250588" y="3557746"/>
          <a:ext cx="2499223" cy="1499534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Text</a:t>
          </a:r>
          <a:endParaRPr lang="en-US" sz="1600" b="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8250588" y="3557746"/>
        <a:ext cx="2499223" cy="14995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062A73-2E64-49D6-ABD8-1FCFA8272204}" type="datetimeFigureOut">
              <a:rPr lang="en-AU" smtClean="0"/>
              <a:t>28/04/2016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80AC98-8E30-490D-A639-38DF0F70C27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54587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    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F8B18D-78DE-FE47-B9E3-A85F2B1D0EB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072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80AC98-8E30-490D-A639-38DF0F70C274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4544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41904" y="181429"/>
            <a:ext cx="11710747" cy="6504214"/>
          </a:xfrm>
          <a:prstGeom prst="rect">
            <a:avLst/>
          </a:prstGeom>
          <a:solidFill>
            <a:srgbClr val="E6E4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800" noProof="0" dirty="0"/>
          </a:p>
        </p:txBody>
      </p:sp>
      <p:pic>
        <p:nvPicPr>
          <p:cNvPr id="8" name="Picture 7" descr="MAC21_190.5x254_PowerPoint_Images_Cov v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41247"/>
            <a:ext cx="12192000" cy="3925824"/>
          </a:xfrm>
          <a:prstGeom prst="rect">
            <a:avLst/>
          </a:prstGeom>
        </p:spPr>
      </p:pic>
      <p:sp>
        <p:nvSpPr>
          <p:cNvPr id="12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09599" y="2754276"/>
            <a:ext cx="6175828" cy="275580"/>
          </a:xfrm>
          <a:prstGeom prst="rect">
            <a:avLst/>
          </a:prstGeom>
          <a:ln>
            <a:noFill/>
          </a:ln>
        </p:spPr>
        <p:txBody>
          <a:bodyPr anchor="t" anchorCtr="0"/>
          <a:lstStyle>
            <a:lvl1pPr marL="0" indent="0" algn="l">
              <a:buNone/>
              <a:defRPr sz="1100" b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noProof="0" dirty="0"/>
              <a:t>DATE: 3 October 2014</a:t>
            </a:r>
          </a:p>
        </p:txBody>
      </p:sp>
      <p:sp>
        <p:nvSpPr>
          <p:cNvPr id="15" name="Title 14"/>
          <p:cNvSpPr>
            <a:spLocks noGrp="1"/>
          </p:cNvSpPr>
          <p:nvPr>
            <p:ph type="title" hasCustomPrompt="1"/>
          </p:nvPr>
        </p:nvSpPr>
        <p:spPr>
          <a:xfrm>
            <a:off x="624341" y="1484784"/>
            <a:ext cx="8544000" cy="648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4417" y="213360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117" y="181429"/>
            <a:ext cx="2037600" cy="76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26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41904" y="181429"/>
            <a:ext cx="11710747" cy="6504214"/>
          </a:xfrm>
          <a:prstGeom prst="rect">
            <a:avLst/>
          </a:prstGeom>
          <a:solidFill>
            <a:srgbClr val="E6E4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800" noProof="0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09599" y="2754276"/>
            <a:ext cx="6175828" cy="275580"/>
          </a:xfrm>
          <a:prstGeom prst="rect">
            <a:avLst/>
          </a:prstGeom>
          <a:ln>
            <a:noFill/>
          </a:ln>
        </p:spPr>
        <p:txBody>
          <a:bodyPr anchor="t" anchorCtr="0"/>
          <a:lstStyle>
            <a:lvl1pPr marL="0" indent="0" algn="l">
              <a:buNone/>
              <a:defRPr sz="1100" b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noProof="0" dirty="0"/>
              <a:t>DATE: 3 October 2014</a:t>
            </a:r>
          </a:p>
        </p:txBody>
      </p:sp>
      <p:sp>
        <p:nvSpPr>
          <p:cNvPr id="15" name="Title 14"/>
          <p:cNvSpPr>
            <a:spLocks noGrp="1"/>
          </p:cNvSpPr>
          <p:nvPr>
            <p:ph type="title" hasCustomPrompt="1"/>
          </p:nvPr>
        </p:nvSpPr>
        <p:spPr>
          <a:xfrm>
            <a:off x="624341" y="1484784"/>
            <a:ext cx="8544000" cy="648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4417" y="213360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117" y="181429"/>
            <a:ext cx="2037600" cy="76273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253780" y="3062172"/>
            <a:ext cx="4711095" cy="36330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9" name="Picture Placeholder 9" descr="Section_Image.jpg"/>
          <p:cNvPicPr>
            <a:picLocks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3" t="16516" r="100" b="1"/>
          <a:stretch/>
        </p:blipFill>
        <p:spPr>
          <a:xfrm>
            <a:off x="4964875" y="3062172"/>
            <a:ext cx="6987287" cy="3632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118" y="3445665"/>
            <a:ext cx="1943987" cy="3239978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8046796" y="5910035"/>
            <a:ext cx="3591442" cy="655675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0">
            <a:normAutofit fontScale="77500" lnSpcReduction="20000"/>
          </a:bodyPr>
          <a:lstStyle/>
          <a:p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Note to user: Replace this image with your own.</a:t>
            </a: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Right click on this Placeholder box</a:t>
            </a:r>
          </a:p>
          <a:p>
            <a:pPr marL="266700" lvl="2" indent="-266700">
              <a:buFont typeface="Wingdings" panose="05000000000000000000" pitchFamily="2" charset="2"/>
              <a:buChar char="§"/>
            </a:pPr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Replace image</a:t>
            </a:r>
          </a:p>
          <a:p>
            <a:pPr marL="266700" lvl="2" indent="-266700">
              <a:buFont typeface="Wingdings" panose="05000000000000000000" pitchFamily="2" charset="2"/>
              <a:buChar char="§"/>
            </a:pPr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Select image and click ‘Resize image to fit in placeholder’)</a:t>
            </a:r>
          </a:p>
        </p:txBody>
      </p:sp>
    </p:spTree>
    <p:extLst>
      <p:ext uri="{BB962C8B-B14F-4D97-AF65-F5344CB8AC3E}">
        <p14:creationId xmlns:p14="http://schemas.microsoft.com/office/powerpoint/2010/main" val="119201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41904" y="181429"/>
            <a:ext cx="11710747" cy="6504214"/>
          </a:xfrm>
          <a:prstGeom prst="rect">
            <a:avLst/>
          </a:prstGeom>
          <a:solidFill>
            <a:srgbClr val="E6E4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800" noProof="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117" y="181429"/>
            <a:ext cx="2037600" cy="762730"/>
          </a:xfrm>
          <a:prstGeom prst="rect">
            <a:avLst/>
          </a:prstGeom>
        </p:spPr>
      </p:pic>
      <p:pic>
        <p:nvPicPr>
          <p:cNvPr id="9" name="Picture Placeholder 9" descr="Section_Image.jp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" t="16516" r="102" b="1"/>
          <a:stretch/>
        </p:blipFill>
        <p:spPr>
          <a:xfrm>
            <a:off x="251429" y="1257301"/>
            <a:ext cx="11706850" cy="5419724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41048" y="2863019"/>
            <a:ext cx="8045752" cy="60831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41048" y="3485114"/>
            <a:ext cx="6407150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342605" y="5842000"/>
            <a:ext cx="3591442" cy="655675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0">
            <a:normAutofit fontScale="77500" lnSpcReduction="20000"/>
          </a:bodyPr>
          <a:lstStyle/>
          <a:p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Note to user: Replace this image with your own.</a:t>
            </a: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Right click on this Placeholder box</a:t>
            </a:r>
          </a:p>
          <a:p>
            <a:pPr marL="266700" lvl="2" indent="-266700">
              <a:buFont typeface="Wingdings" panose="05000000000000000000" pitchFamily="2" charset="2"/>
              <a:buChar char="§"/>
            </a:pPr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Replace image</a:t>
            </a:r>
          </a:p>
          <a:p>
            <a:pPr marL="266700" lvl="2" indent="-266700">
              <a:buFont typeface="Wingdings" panose="05000000000000000000" pitchFamily="2" charset="2"/>
              <a:buChar char="§"/>
            </a:pPr>
            <a:r>
              <a:rPr lang="en-AU" sz="1200" dirty="0">
                <a:solidFill>
                  <a:schemeClr val="bg1"/>
                </a:solidFill>
                <a:latin typeface="Arial"/>
                <a:cs typeface="Arial"/>
              </a:rPr>
              <a:t>Select image and click ‘Resize image to fit in placeholder’)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5849" y="3428108"/>
            <a:ext cx="3248917" cy="3248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95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241904" y="181429"/>
            <a:ext cx="11710800" cy="6504214"/>
          </a:xfrm>
          <a:prstGeom prst="rect">
            <a:avLst/>
          </a:prstGeom>
          <a:solidFill>
            <a:srgbClr val="E6E4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800" noProof="0" dirty="0"/>
          </a:p>
        </p:txBody>
      </p:sp>
      <p:pic>
        <p:nvPicPr>
          <p:cNvPr id="15" name="Picture 14" descr="MAC21_190.5x254_PowerPoint_Images_Cov v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44032" cy="6858000"/>
          </a:xfrm>
          <a:prstGeom prst="rect">
            <a:avLst/>
          </a:prstGeom>
        </p:spPr>
      </p:pic>
      <p:sp>
        <p:nvSpPr>
          <p:cNvPr id="19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161301" y="6183276"/>
            <a:ext cx="5772668" cy="275580"/>
          </a:xfrm>
          <a:prstGeom prst="rect">
            <a:avLst/>
          </a:prstGeom>
          <a:ln>
            <a:noFill/>
          </a:ln>
        </p:spPr>
        <p:txBody>
          <a:bodyPr anchor="t" anchorCtr="0"/>
          <a:lstStyle>
            <a:lvl1pPr marL="0" indent="0" algn="l">
              <a:buNone/>
              <a:defRPr sz="1100" b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noProof="0" dirty="0"/>
              <a:t>DATE: 3 October 2014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 hasCustomPrompt="1"/>
          </p:nvPr>
        </p:nvSpPr>
        <p:spPr>
          <a:xfrm>
            <a:off x="6192011" y="2708920"/>
            <a:ext cx="5664629" cy="648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AU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191251" y="3357564"/>
            <a:ext cx="5666316" cy="503237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369" y="181429"/>
            <a:ext cx="2037600" cy="76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982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AU" dirty="0"/>
              <a:t>Content no bullets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392" y="6381329"/>
            <a:ext cx="5376597" cy="365125"/>
          </a:xfrm>
        </p:spPr>
        <p:txBody>
          <a:bodyPr/>
          <a:lstStyle>
            <a:lvl1pPr algn="l">
              <a:defRPr sz="1050"/>
            </a:lvl1pPr>
          </a:lstStyle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81329"/>
            <a:ext cx="2844800" cy="365125"/>
          </a:xfrm>
        </p:spPr>
        <p:txBody>
          <a:bodyPr/>
          <a:lstStyle>
            <a:lvl1pPr>
              <a:defRPr sz="1050"/>
            </a:lvl1pPr>
          </a:lstStyle>
          <a:p>
            <a:fld id="{D9C42BCC-44E8-4F98-A8FE-EAF16D8C1E6E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3392" y="90872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017448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6"/>
          </p:nvPr>
        </p:nvSpPr>
        <p:spPr>
          <a:xfrm>
            <a:off x="594785" y="1604964"/>
            <a:ext cx="11002433" cy="45243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392" y="6381329"/>
            <a:ext cx="5376597" cy="365125"/>
          </a:xfrm>
        </p:spPr>
        <p:txBody>
          <a:bodyPr/>
          <a:lstStyle>
            <a:lvl1pPr algn="l">
              <a:defRPr sz="1050"/>
            </a:lvl1pPr>
          </a:lstStyle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81329"/>
            <a:ext cx="2844800" cy="365125"/>
          </a:xfrm>
        </p:spPr>
        <p:txBody>
          <a:bodyPr/>
          <a:lstStyle/>
          <a:p>
            <a:fld id="{D9C42BCC-44E8-4F98-A8FE-EAF16D8C1E6E}" type="slidenum">
              <a:rPr lang="en-AU" smtClean="0"/>
              <a:t>‹#›</a:t>
            </a:fld>
            <a:endParaRPr lang="en-AU" dirty="0"/>
          </a:p>
        </p:txBody>
      </p:sp>
      <p:sp>
        <p:nvSpPr>
          <p:cNvPr id="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3392" y="90872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9872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1594758"/>
            <a:ext cx="5348515" cy="4525963"/>
          </a:xfrm>
        </p:spPr>
        <p:txBody>
          <a:bodyPr numCol="1" spcCol="144000"/>
          <a:lstStyle>
            <a:lvl1pPr marL="0" indent="0">
              <a:buNone/>
              <a:defRPr baseline="0"/>
            </a:lvl1pPr>
          </a:lstStyle>
          <a:p>
            <a:pPr lvl="0"/>
            <a:r>
              <a:rPr lang="en-AU" dirty="0"/>
              <a:t>Two Column content no bullets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392" y="6381329"/>
            <a:ext cx="5376597" cy="365125"/>
          </a:xfrm>
        </p:spPr>
        <p:txBody>
          <a:bodyPr/>
          <a:lstStyle>
            <a:lvl1pPr algn="l">
              <a:defRPr sz="1050"/>
            </a:lvl1pPr>
          </a:lstStyle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81329"/>
            <a:ext cx="2844800" cy="365125"/>
          </a:xfrm>
        </p:spPr>
        <p:txBody>
          <a:bodyPr/>
          <a:lstStyle/>
          <a:p>
            <a:fld id="{D9C42BCC-44E8-4F98-A8FE-EAF16D8C1E6E}" type="slidenum">
              <a:rPr lang="en-AU" smtClean="0"/>
              <a:t>‹#›</a:t>
            </a:fld>
            <a:endParaRPr lang="en-AU"/>
          </a:p>
        </p:txBody>
      </p:sp>
      <p:sp>
        <p:nvSpPr>
          <p:cNvPr id="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3392" y="90872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6" hasCustomPrompt="1"/>
          </p:nvPr>
        </p:nvSpPr>
        <p:spPr>
          <a:xfrm>
            <a:off x="6248400" y="1594758"/>
            <a:ext cx="5348515" cy="4525963"/>
          </a:xfrm>
        </p:spPr>
        <p:txBody>
          <a:bodyPr numCol="1" spcCol="144000"/>
          <a:lstStyle>
            <a:lvl1pPr marL="0" indent="0">
              <a:buNone/>
              <a:defRPr baseline="0"/>
            </a:lvl1pPr>
          </a:lstStyle>
          <a:p>
            <a:pPr lvl="0"/>
            <a:r>
              <a:rPr lang="en-AU" dirty="0"/>
              <a:t>Two Column content no bullets</a:t>
            </a:r>
          </a:p>
        </p:txBody>
      </p:sp>
    </p:spTree>
    <p:extLst>
      <p:ext uri="{BB962C8B-B14F-4D97-AF65-F5344CB8AC3E}">
        <p14:creationId xmlns:p14="http://schemas.microsoft.com/office/powerpoint/2010/main" val="2404540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lum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392" y="6381329"/>
            <a:ext cx="5376597" cy="365125"/>
          </a:xfrm>
        </p:spPr>
        <p:txBody>
          <a:bodyPr/>
          <a:lstStyle>
            <a:lvl1pPr algn="l">
              <a:defRPr sz="1050"/>
            </a:lvl1pPr>
          </a:lstStyle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81329"/>
            <a:ext cx="2844800" cy="365125"/>
          </a:xfrm>
        </p:spPr>
        <p:txBody>
          <a:bodyPr/>
          <a:lstStyle>
            <a:lvl1pPr>
              <a:defRPr sz="1050"/>
            </a:lvl1pPr>
          </a:lstStyle>
          <a:p>
            <a:fld id="{D9C42BCC-44E8-4F98-A8FE-EAF16D8C1E6E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3392" y="90872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609600" y="1591584"/>
            <a:ext cx="5306483" cy="45291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6248400" y="1591584"/>
            <a:ext cx="5306483" cy="45291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7268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392" y="6381329"/>
            <a:ext cx="5376597" cy="365125"/>
          </a:xfrm>
        </p:spPr>
        <p:txBody>
          <a:bodyPr/>
          <a:lstStyle>
            <a:lvl1pPr algn="l">
              <a:defRPr sz="1050"/>
            </a:lvl1pPr>
          </a:lstStyle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81329"/>
            <a:ext cx="2844800" cy="365125"/>
          </a:xfrm>
        </p:spPr>
        <p:txBody>
          <a:bodyPr/>
          <a:lstStyle/>
          <a:p>
            <a:fld id="{D9C42BCC-44E8-4F98-A8FE-EAF16D8C1E6E}" type="slidenum">
              <a:rPr lang="en-AU" smtClean="0"/>
              <a:t>‹#›</a:t>
            </a:fld>
            <a:endParaRPr lang="en-AU"/>
          </a:p>
        </p:txBody>
      </p:sp>
      <p:sp>
        <p:nvSpPr>
          <p:cNvPr id="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3392" y="90872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808700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3392" y="6381329"/>
            <a:ext cx="5376597" cy="365125"/>
          </a:xfrm>
        </p:spPr>
        <p:txBody>
          <a:bodyPr/>
          <a:lstStyle>
            <a:lvl1pPr algn="l">
              <a:defRPr sz="1050"/>
            </a:lvl1pPr>
          </a:lstStyle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81329"/>
            <a:ext cx="2844800" cy="365125"/>
          </a:xfrm>
        </p:spPr>
        <p:txBody>
          <a:bodyPr/>
          <a:lstStyle/>
          <a:p>
            <a:fld id="{D9C42BCC-44E8-4F98-A8FE-EAF16D8C1E6E}" type="slidenum">
              <a:rPr lang="en-AU" smtClean="0"/>
              <a:t>‹#›</a:t>
            </a:fld>
            <a:endParaRPr lang="en-AU"/>
          </a:p>
        </p:txBody>
      </p:sp>
      <p:sp>
        <p:nvSpPr>
          <p:cNvPr id="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23392" y="908720"/>
            <a:ext cx="8542867" cy="503238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Click to ADD SUBTITLE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734400" y="1601999"/>
            <a:ext cx="10752000" cy="4525200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92518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23392" y="6309321"/>
            <a:ext cx="5472608" cy="365125"/>
          </a:xfrm>
        </p:spPr>
        <p:txBody>
          <a:bodyPr/>
          <a:lstStyle/>
          <a:p>
            <a:r>
              <a:rPr lang="en-AU"/>
              <a:t>OFFICE | FACULTY | DEPARTMENT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09321"/>
            <a:ext cx="2844800" cy="365125"/>
          </a:xfrm>
        </p:spPr>
        <p:txBody>
          <a:bodyPr/>
          <a:lstStyle/>
          <a:p>
            <a:fld id="{D9C42BCC-44E8-4F98-A8FE-EAF16D8C1E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3296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10001277" y="571501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1800" dirty="0"/>
          </a:p>
        </p:txBody>
      </p:sp>
    </p:spTree>
    <p:extLst>
      <p:ext uri="{BB962C8B-B14F-4D97-AF65-F5344CB8AC3E}">
        <p14:creationId xmlns:p14="http://schemas.microsoft.com/office/powerpoint/2010/main" val="859484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b Bullet Poi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AU" dirty="0"/>
              <a:t>Bullet point text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63D112-7C89-384D-B4FC-664FC949D667}" type="slidenum">
              <a:rPr lang="en-AU" noProof="0" smtClean="0"/>
              <a:pPr/>
              <a:t>‹#›</a:t>
            </a:fld>
            <a:endParaRPr lang="en-AU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r>
              <a:rPr lang="en-AU"/>
              <a:t>OFFICE  I  FACULTY  I  DEPARTMENT</a:t>
            </a:r>
            <a:endParaRPr lang="en-US" dirty="0"/>
          </a:p>
        </p:txBody>
      </p:sp>
      <p:sp>
        <p:nvSpPr>
          <p:cNvPr id="5" name="Text Placeholder 12"/>
          <p:cNvSpPr>
            <a:spLocks noGrp="1"/>
          </p:cNvSpPr>
          <p:nvPr>
            <p:ph type="body" sz="quarter" idx="29" hasCustomPrompt="1"/>
          </p:nvPr>
        </p:nvSpPr>
        <p:spPr>
          <a:xfrm>
            <a:off x="613429" y="846667"/>
            <a:ext cx="8530571" cy="53219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lang="en-AU" sz="2400" kern="1200" cap="all" dirty="0" smtClean="0">
                <a:solidFill>
                  <a:schemeClr val="tx2"/>
                </a:solidFill>
                <a:latin typeface="+mj-lt"/>
                <a:ea typeface="+mn-ea"/>
                <a:cs typeface="Arial"/>
              </a:defRPr>
            </a:lvl1pPr>
          </a:lstStyle>
          <a:p>
            <a:pPr lvl="0"/>
            <a:r>
              <a:rPr lang="en-AU" dirty="0"/>
              <a:t>SUBHEAD</a:t>
            </a:r>
          </a:p>
        </p:txBody>
      </p:sp>
      <p:sp>
        <p:nvSpPr>
          <p:cNvPr id="9" name="Text Placeholder 12"/>
          <p:cNvSpPr>
            <a:spLocks noGrp="1"/>
          </p:cNvSpPr>
          <p:nvPr>
            <p:ph type="body" sz="quarter" idx="30" hasCustomPrompt="1"/>
          </p:nvPr>
        </p:nvSpPr>
        <p:spPr>
          <a:xfrm>
            <a:off x="613429" y="1628986"/>
            <a:ext cx="10914784" cy="4456855"/>
          </a:xfrm>
          <a:prstGeom prst="rect">
            <a:avLst/>
          </a:prstGeom>
        </p:spPr>
        <p:txBody>
          <a:bodyPr>
            <a:normAutofit/>
          </a:bodyPr>
          <a:lstStyle>
            <a:lvl1pPr marL="380990" indent="-380990">
              <a:spcAft>
                <a:spcPts val="0"/>
              </a:spcAft>
              <a:buSzPct val="73000"/>
              <a:buFont typeface="Arial" panose="020B0604020202020204" pitchFamily="34" charset="0"/>
              <a:buChar char="•"/>
              <a:defRPr lang="en-AU" sz="2400" b="0" kern="1200" cap="none" baseline="0" dirty="0" smtClean="0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1pPr>
            <a:lvl2pPr>
              <a:defRPr baseline="0"/>
            </a:lvl2pPr>
            <a:lvl3pPr>
              <a:defRPr baseline="0"/>
            </a:lvl3pPr>
            <a:lvl4pPr>
              <a:defRPr lang="en-AU" sz="2400" b="0" kern="1200" cap="none" baseline="0" dirty="0" smtClean="0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4pPr>
            <a:lvl5pPr>
              <a:defRPr baseline="0"/>
            </a:lvl5pPr>
          </a:lstStyle>
          <a:p>
            <a:pPr marL="0" lvl="3" indent="0" algn="l" defTabSz="609585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Tx/>
              <a:buNone/>
            </a:pPr>
            <a:r>
              <a:rPr lang="en-AU" noProof="0" dirty="0"/>
              <a:t>Bullets with sub-bullets</a:t>
            </a:r>
          </a:p>
          <a:p>
            <a:pPr lvl="0"/>
            <a:r>
              <a:rPr lang="en-AU" noProof="0" dirty="0"/>
              <a:t>First Level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346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544000" cy="648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3392" y="6309321"/>
            <a:ext cx="5472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0932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42BCC-44E8-4F98-A8FE-EAF16D8C1E6E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070" y="217272"/>
            <a:ext cx="2037600" cy="76273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00" y="1378803"/>
            <a:ext cx="10752000" cy="12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1762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67" r:id="rId3"/>
    <p:sldLayoutId id="2147483651" r:id="rId4"/>
    <p:sldLayoutId id="2147483650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55" r:id="rId11"/>
    <p:sldLayoutId id="2147483665" r:id="rId12"/>
    <p:sldLayoutId id="2147483666" r:id="rId13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defTabSz="914400" rtl="0" eaLnBrk="1" latinLnBrk="0" hangingPunct="1">
        <a:spcBef>
          <a:spcPct val="20000"/>
        </a:spcBef>
        <a:buFont typeface="Georgia" panose="02040502050405020303" pitchFamily="18" charset="0"/>
        <a:buChar char="―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Georgia" panose="02040502050405020303" pitchFamily="18" charset="0"/>
        <a:buChar char="―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26" Type="http://schemas.openxmlformats.org/officeDocument/2006/relationships/image" Target="../media/image35.png"/><Relationship Id="rId39" Type="http://schemas.openxmlformats.org/officeDocument/2006/relationships/image" Target="../media/image48.png"/><Relationship Id="rId21" Type="http://schemas.openxmlformats.org/officeDocument/2006/relationships/image" Target="../media/image30.png"/><Relationship Id="rId34" Type="http://schemas.openxmlformats.org/officeDocument/2006/relationships/image" Target="../media/image43.png"/><Relationship Id="rId42" Type="http://schemas.openxmlformats.org/officeDocument/2006/relationships/image" Target="../media/image51.png"/><Relationship Id="rId47" Type="http://schemas.openxmlformats.org/officeDocument/2006/relationships/image" Target="../media/image5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5.png"/><Relationship Id="rId29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33.png"/><Relationship Id="rId32" Type="http://schemas.openxmlformats.org/officeDocument/2006/relationships/image" Target="../media/image41.png"/><Relationship Id="rId37" Type="http://schemas.openxmlformats.org/officeDocument/2006/relationships/image" Target="../media/image46.png"/><Relationship Id="rId40" Type="http://schemas.openxmlformats.org/officeDocument/2006/relationships/image" Target="../media/image49.png"/><Relationship Id="rId45" Type="http://schemas.openxmlformats.org/officeDocument/2006/relationships/image" Target="../media/image54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28" Type="http://schemas.openxmlformats.org/officeDocument/2006/relationships/image" Target="../media/image37.png"/><Relationship Id="rId36" Type="http://schemas.openxmlformats.org/officeDocument/2006/relationships/image" Target="../media/image45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31" Type="http://schemas.openxmlformats.org/officeDocument/2006/relationships/image" Target="../media/image40.png"/><Relationship Id="rId44" Type="http://schemas.openxmlformats.org/officeDocument/2006/relationships/image" Target="../media/image53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Relationship Id="rId27" Type="http://schemas.openxmlformats.org/officeDocument/2006/relationships/image" Target="../media/image36.png"/><Relationship Id="rId30" Type="http://schemas.openxmlformats.org/officeDocument/2006/relationships/image" Target="../media/image39.png"/><Relationship Id="rId35" Type="http://schemas.openxmlformats.org/officeDocument/2006/relationships/image" Target="../media/image44.png"/><Relationship Id="rId43" Type="http://schemas.openxmlformats.org/officeDocument/2006/relationships/image" Target="../media/image52.png"/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image" Target="../media/image34.png"/><Relationship Id="rId33" Type="http://schemas.openxmlformats.org/officeDocument/2006/relationships/image" Target="../media/image42.png"/><Relationship Id="rId38" Type="http://schemas.openxmlformats.org/officeDocument/2006/relationships/image" Target="../media/image47.png"/><Relationship Id="rId46" Type="http://schemas.openxmlformats.org/officeDocument/2006/relationships/image" Target="../media/image55.png"/><Relationship Id="rId20" Type="http://schemas.openxmlformats.org/officeDocument/2006/relationships/image" Target="../media/image29.png"/><Relationship Id="rId41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8.png"/><Relationship Id="rId18" Type="http://schemas.openxmlformats.org/officeDocument/2006/relationships/image" Target="../media/image73.png"/><Relationship Id="rId26" Type="http://schemas.openxmlformats.org/officeDocument/2006/relationships/image" Target="../media/image81.emf"/><Relationship Id="rId39" Type="http://schemas.openxmlformats.org/officeDocument/2006/relationships/image" Target="../media/image94.png"/><Relationship Id="rId21" Type="http://schemas.openxmlformats.org/officeDocument/2006/relationships/image" Target="../media/image76.png"/><Relationship Id="rId34" Type="http://schemas.openxmlformats.org/officeDocument/2006/relationships/image" Target="../media/image89.png"/><Relationship Id="rId42" Type="http://schemas.openxmlformats.org/officeDocument/2006/relationships/image" Target="../media/image97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6" Type="http://schemas.openxmlformats.org/officeDocument/2006/relationships/image" Target="../media/image71.png"/><Relationship Id="rId29" Type="http://schemas.openxmlformats.org/officeDocument/2006/relationships/image" Target="../media/image8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24" Type="http://schemas.openxmlformats.org/officeDocument/2006/relationships/image" Target="../media/image79.png"/><Relationship Id="rId32" Type="http://schemas.openxmlformats.org/officeDocument/2006/relationships/image" Target="../media/image87.png"/><Relationship Id="rId37" Type="http://schemas.openxmlformats.org/officeDocument/2006/relationships/image" Target="../media/image92.png"/><Relationship Id="rId40" Type="http://schemas.openxmlformats.org/officeDocument/2006/relationships/image" Target="../media/image95.png"/><Relationship Id="rId45" Type="http://schemas.openxmlformats.org/officeDocument/2006/relationships/image" Target="../media/image100.png"/><Relationship Id="rId5" Type="http://schemas.openxmlformats.org/officeDocument/2006/relationships/image" Target="../media/image60.png"/><Relationship Id="rId15" Type="http://schemas.openxmlformats.org/officeDocument/2006/relationships/image" Target="../media/image70.png"/><Relationship Id="rId23" Type="http://schemas.openxmlformats.org/officeDocument/2006/relationships/image" Target="../media/image78.png"/><Relationship Id="rId28" Type="http://schemas.openxmlformats.org/officeDocument/2006/relationships/image" Target="../media/image83.png"/><Relationship Id="rId36" Type="http://schemas.openxmlformats.org/officeDocument/2006/relationships/image" Target="../media/image91.png"/><Relationship Id="rId10" Type="http://schemas.openxmlformats.org/officeDocument/2006/relationships/image" Target="../media/image65.png"/><Relationship Id="rId19" Type="http://schemas.openxmlformats.org/officeDocument/2006/relationships/image" Target="../media/image74.png"/><Relationship Id="rId31" Type="http://schemas.openxmlformats.org/officeDocument/2006/relationships/image" Target="../media/image86.png"/><Relationship Id="rId44" Type="http://schemas.openxmlformats.org/officeDocument/2006/relationships/image" Target="../media/image99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Relationship Id="rId14" Type="http://schemas.openxmlformats.org/officeDocument/2006/relationships/image" Target="../media/image69.png"/><Relationship Id="rId22" Type="http://schemas.openxmlformats.org/officeDocument/2006/relationships/image" Target="../media/image77.png"/><Relationship Id="rId27" Type="http://schemas.openxmlformats.org/officeDocument/2006/relationships/image" Target="../media/image82.png"/><Relationship Id="rId30" Type="http://schemas.openxmlformats.org/officeDocument/2006/relationships/image" Target="../media/image85.png"/><Relationship Id="rId35" Type="http://schemas.openxmlformats.org/officeDocument/2006/relationships/image" Target="../media/image90.png"/><Relationship Id="rId43" Type="http://schemas.openxmlformats.org/officeDocument/2006/relationships/image" Target="../media/image98.png"/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12" Type="http://schemas.openxmlformats.org/officeDocument/2006/relationships/image" Target="../media/image67.png"/><Relationship Id="rId17" Type="http://schemas.openxmlformats.org/officeDocument/2006/relationships/image" Target="../media/image72.png"/><Relationship Id="rId25" Type="http://schemas.openxmlformats.org/officeDocument/2006/relationships/image" Target="../media/image80.emf"/><Relationship Id="rId33" Type="http://schemas.openxmlformats.org/officeDocument/2006/relationships/image" Target="../media/image88.png"/><Relationship Id="rId38" Type="http://schemas.openxmlformats.org/officeDocument/2006/relationships/image" Target="../media/image93.png"/><Relationship Id="rId46" Type="http://schemas.openxmlformats.org/officeDocument/2006/relationships/image" Target="../media/image101.png"/><Relationship Id="rId20" Type="http://schemas.openxmlformats.org/officeDocument/2006/relationships/image" Target="../media/image75.png"/><Relationship Id="rId41" Type="http://schemas.openxmlformats.org/officeDocument/2006/relationships/image" Target="../media/image9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3.png"/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12" Type="http://schemas.openxmlformats.org/officeDocument/2006/relationships/image" Target="../media/image112.png"/><Relationship Id="rId2" Type="http://schemas.openxmlformats.org/officeDocument/2006/relationships/image" Target="../media/image102.png"/><Relationship Id="rId16" Type="http://schemas.openxmlformats.org/officeDocument/2006/relationships/image" Target="../media/image116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6.png"/><Relationship Id="rId11" Type="http://schemas.openxmlformats.org/officeDocument/2006/relationships/image" Target="../media/image111.png"/><Relationship Id="rId5" Type="http://schemas.openxmlformats.org/officeDocument/2006/relationships/image" Target="../media/image105.png"/><Relationship Id="rId15" Type="http://schemas.openxmlformats.org/officeDocument/2006/relationships/image" Target="../media/image115.emf"/><Relationship Id="rId10" Type="http://schemas.openxmlformats.org/officeDocument/2006/relationships/image" Target="../media/image110.png"/><Relationship Id="rId4" Type="http://schemas.openxmlformats.org/officeDocument/2006/relationships/image" Target="../media/image104.png"/><Relationship Id="rId9" Type="http://schemas.openxmlformats.org/officeDocument/2006/relationships/image" Target="../media/image109.png"/><Relationship Id="rId14" Type="http://schemas.openxmlformats.org/officeDocument/2006/relationships/image" Target="../media/image114.pn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8.png"/><Relationship Id="rId18" Type="http://schemas.openxmlformats.org/officeDocument/2006/relationships/image" Target="../media/image133.png"/><Relationship Id="rId26" Type="http://schemas.openxmlformats.org/officeDocument/2006/relationships/image" Target="../media/image141.png"/><Relationship Id="rId39" Type="http://schemas.openxmlformats.org/officeDocument/2006/relationships/image" Target="../media/image154.png"/><Relationship Id="rId21" Type="http://schemas.openxmlformats.org/officeDocument/2006/relationships/image" Target="../media/image136.png"/><Relationship Id="rId34" Type="http://schemas.openxmlformats.org/officeDocument/2006/relationships/image" Target="../media/image149.png"/><Relationship Id="rId42" Type="http://schemas.openxmlformats.org/officeDocument/2006/relationships/image" Target="../media/image157.png"/><Relationship Id="rId7" Type="http://schemas.openxmlformats.org/officeDocument/2006/relationships/image" Target="../media/image122.png"/><Relationship Id="rId2" Type="http://schemas.openxmlformats.org/officeDocument/2006/relationships/image" Target="../media/image117.png"/><Relationship Id="rId16" Type="http://schemas.openxmlformats.org/officeDocument/2006/relationships/image" Target="../media/image131.png"/><Relationship Id="rId29" Type="http://schemas.openxmlformats.org/officeDocument/2006/relationships/image" Target="../media/image14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1.png"/><Relationship Id="rId11" Type="http://schemas.openxmlformats.org/officeDocument/2006/relationships/image" Target="../media/image126.png"/><Relationship Id="rId24" Type="http://schemas.openxmlformats.org/officeDocument/2006/relationships/image" Target="../media/image139.png"/><Relationship Id="rId32" Type="http://schemas.openxmlformats.org/officeDocument/2006/relationships/image" Target="../media/image147.png"/><Relationship Id="rId37" Type="http://schemas.openxmlformats.org/officeDocument/2006/relationships/image" Target="../media/image152.png"/><Relationship Id="rId40" Type="http://schemas.openxmlformats.org/officeDocument/2006/relationships/image" Target="../media/image155.png"/><Relationship Id="rId45" Type="http://schemas.openxmlformats.org/officeDocument/2006/relationships/image" Target="../media/image160.png"/><Relationship Id="rId5" Type="http://schemas.openxmlformats.org/officeDocument/2006/relationships/image" Target="../media/image120.png"/><Relationship Id="rId15" Type="http://schemas.openxmlformats.org/officeDocument/2006/relationships/image" Target="../media/image130.png"/><Relationship Id="rId23" Type="http://schemas.openxmlformats.org/officeDocument/2006/relationships/image" Target="../media/image138.png"/><Relationship Id="rId28" Type="http://schemas.openxmlformats.org/officeDocument/2006/relationships/image" Target="../media/image143.png"/><Relationship Id="rId36" Type="http://schemas.openxmlformats.org/officeDocument/2006/relationships/image" Target="../media/image151.png"/><Relationship Id="rId10" Type="http://schemas.openxmlformats.org/officeDocument/2006/relationships/image" Target="../media/image125.png"/><Relationship Id="rId19" Type="http://schemas.openxmlformats.org/officeDocument/2006/relationships/image" Target="../media/image134.png"/><Relationship Id="rId31" Type="http://schemas.openxmlformats.org/officeDocument/2006/relationships/image" Target="../media/image146.png"/><Relationship Id="rId44" Type="http://schemas.openxmlformats.org/officeDocument/2006/relationships/image" Target="../media/image159.png"/><Relationship Id="rId4" Type="http://schemas.openxmlformats.org/officeDocument/2006/relationships/image" Target="../media/image119.png"/><Relationship Id="rId9" Type="http://schemas.openxmlformats.org/officeDocument/2006/relationships/image" Target="../media/image124.png"/><Relationship Id="rId14" Type="http://schemas.openxmlformats.org/officeDocument/2006/relationships/image" Target="../media/image129.png"/><Relationship Id="rId22" Type="http://schemas.openxmlformats.org/officeDocument/2006/relationships/image" Target="../media/image137.png"/><Relationship Id="rId27" Type="http://schemas.openxmlformats.org/officeDocument/2006/relationships/image" Target="../media/image142.png"/><Relationship Id="rId30" Type="http://schemas.openxmlformats.org/officeDocument/2006/relationships/image" Target="../media/image145.png"/><Relationship Id="rId35" Type="http://schemas.openxmlformats.org/officeDocument/2006/relationships/image" Target="../media/image150.png"/><Relationship Id="rId43" Type="http://schemas.openxmlformats.org/officeDocument/2006/relationships/image" Target="../media/image158.png"/><Relationship Id="rId8" Type="http://schemas.openxmlformats.org/officeDocument/2006/relationships/image" Target="../media/image123.png"/><Relationship Id="rId3" Type="http://schemas.openxmlformats.org/officeDocument/2006/relationships/image" Target="../media/image118.png"/><Relationship Id="rId12" Type="http://schemas.openxmlformats.org/officeDocument/2006/relationships/image" Target="../media/image127.png"/><Relationship Id="rId17" Type="http://schemas.openxmlformats.org/officeDocument/2006/relationships/image" Target="../media/image132.png"/><Relationship Id="rId25" Type="http://schemas.openxmlformats.org/officeDocument/2006/relationships/image" Target="../media/image140.png"/><Relationship Id="rId33" Type="http://schemas.openxmlformats.org/officeDocument/2006/relationships/image" Target="../media/image148.png"/><Relationship Id="rId38" Type="http://schemas.openxmlformats.org/officeDocument/2006/relationships/image" Target="../media/image153.png"/><Relationship Id="rId46" Type="http://schemas.openxmlformats.org/officeDocument/2006/relationships/image" Target="../media/image161.png"/><Relationship Id="rId20" Type="http://schemas.openxmlformats.org/officeDocument/2006/relationships/image" Target="../media/image135.png"/><Relationship Id="rId41" Type="http://schemas.openxmlformats.org/officeDocument/2006/relationships/image" Target="../media/image156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2.png"/><Relationship Id="rId18" Type="http://schemas.openxmlformats.org/officeDocument/2006/relationships/image" Target="../media/image177.png"/><Relationship Id="rId26" Type="http://schemas.openxmlformats.org/officeDocument/2006/relationships/image" Target="../media/image185.png"/><Relationship Id="rId39" Type="http://schemas.openxmlformats.org/officeDocument/2006/relationships/image" Target="../media/image198.png"/><Relationship Id="rId21" Type="http://schemas.openxmlformats.org/officeDocument/2006/relationships/image" Target="../media/image180.png"/><Relationship Id="rId34" Type="http://schemas.openxmlformats.org/officeDocument/2006/relationships/image" Target="../media/image193.png"/><Relationship Id="rId42" Type="http://schemas.openxmlformats.org/officeDocument/2006/relationships/image" Target="../media/image201.png"/><Relationship Id="rId7" Type="http://schemas.openxmlformats.org/officeDocument/2006/relationships/image" Target="../media/image167.png"/><Relationship Id="rId2" Type="http://schemas.openxmlformats.org/officeDocument/2006/relationships/image" Target="../media/image162.png"/><Relationship Id="rId16" Type="http://schemas.openxmlformats.org/officeDocument/2006/relationships/image" Target="../media/image175.png"/><Relationship Id="rId29" Type="http://schemas.openxmlformats.org/officeDocument/2006/relationships/image" Target="../media/image18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6.png"/><Relationship Id="rId11" Type="http://schemas.openxmlformats.org/officeDocument/2006/relationships/image" Target="../media/image170.png"/><Relationship Id="rId24" Type="http://schemas.openxmlformats.org/officeDocument/2006/relationships/image" Target="../media/image183.png"/><Relationship Id="rId32" Type="http://schemas.openxmlformats.org/officeDocument/2006/relationships/image" Target="../media/image191.png"/><Relationship Id="rId37" Type="http://schemas.openxmlformats.org/officeDocument/2006/relationships/image" Target="../media/image196.png"/><Relationship Id="rId40" Type="http://schemas.openxmlformats.org/officeDocument/2006/relationships/image" Target="../media/image199.png"/><Relationship Id="rId45" Type="http://schemas.openxmlformats.org/officeDocument/2006/relationships/image" Target="../media/image204.png"/><Relationship Id="rId5" Type="http://schemas.openxmlformats.org/officeDocument/2006/relationships/image" Target="../media/image165.png"/><Relationship Id="rId15" Type="http://schemas.openxmlformats.org/officeDocument/2006/relationships/image" Target="../media/image174.png"/><Relationship Id="rId23" Type="http://schemas.openxmlformats.org/officeDocument/2006/relationships/image" Target="../media/image182.png"/><Relationship Id="rId28" Type="http://schemas.openxmlformats.org/officeDocument/2006/relationships/image" Target="../media/image187.png"/><Relationship Id="rId36" Type="http://schemas.openxmlformats.org/officeDocument/2006/relationships/image" Target="../media/image195.png"/><Relationship Id="rId10" Type="http://schemas.openxmlformats.org/officeDocument/2006/relationships/image" Target="../media/image119.png"/><Relationship Id="rId19" Type="http://schemas.openxmlformats.org/officeDocument/2006/relationships/image" Target="../media/image178.png"/><Relationship Id="rId31" Type="http://schemas.openxmlformats.org/officeDocument/2006/relationships/image" Target="../media/image190.png"/><Relationship Id="rId44" Type="http://schemas.openxmlformats.org/officeDocument/2006/relationships/image" Target="../media/image203.png"/><Relationship Id="rId4" Type="http://schemas.openxmlformats.org/officeDocument/2006/relationships/image" Target="../media/image164.png"/><Relationship Id="rId9" Type="http://schemas.openxmlformats.org/officeDocument/2006/relationships/image" Target="../media/image169.png"/><Relationship Id="rId14" Type="http://schemas.openxmlformats.org/officeDocument/2006/relationships/image" Target="../media/image173.png"/><Relationship Id="rId22" Type="http://schemas.openxmlformats.org/officeDocument/2006/relationships/image" Target="../media/image181.png"/><Relationship Id="rId27" Type="http://schemas.openxmlformats.org/officeDocument/2006/relationships/image" Target="../media/image186.png"/><Relationship Id="rId30" Type="http://schemas.openxmlformats.org/officeDocument/2006/relationships/image" Target="../media/image189.png"/><Relationship Id="rId35" Type="http://schemas.openxmlformats.org/officeDocument/2006/relationships/image" Target="../media/image194.png"/><Relationship Id="rId43" Type="http://schemas.openxmlformats.org/officeDocument/2006/relationships/image" Target="../media/image202.png"/><Relationship Id="rId8" Type="http://schemas.openxmlformats.org/officeDocument/2006/relationships/image" Target="../media/image168.png"/><Relationship Id="rId3" Type="http://schemas.openxmlformats.org/officeDocument/2006/relationships/image" Target="../media/image163.png"/><Relationship Id="rId12" Type="http://schemas.openxmlformats.org/officeDocument/2006/relationships/image" Target="../media/image171.png"/><Relationship Id="rId17" Type="http://schemas.openxmlformats.org/officeDocument/2006/relationships/image" Target="../media/image176.png"/><Relationship Id="rId25" Type="http://schemas.openxmlformats.org/officeDocument/2006/relationships/image" Target="../media/image184.png"/><Relationship Id="rId33" Type="http://schemas.openxmlformats.org/officeDocument/2006/relationships/image" Target="../media/image192.png"/><Relationship Id="rId38" Type="http://schemas.openxmlformats.org/officeDocument/2006/relationships/image" Target="../media/image197.png"/><Relationship Id="rId46" Type="http://schemas.openxmlformats.org/officeDocument/2006/relationships/image" Target="../media/image205.png"/><Relationship Id="rId20" Type="http://schemas.openxmlformats.org/officeDocument/2006/relationships/image" Target="../media/image179.png"/><Relationship Id="rId41" Type="http://schemas.openxmlformats.org/officeDocument/2006/relationships/image" Target="../media/image20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png"/><Relationship Id="rId13" Type="http://schemas.openxmlformats.org/officeDocument/2006/relationships/image" Target="../media/image217.png"/><Relationship Id="rId3" Type="http://schemas.openxmlformats.org/officeDocument/2006/relationships/image" Target="../media/image207.png"/><Relationship Id="rId7" Type="http://schemas.openxmlformats.org/officeDocument/2006/relationships/image" Target="../media/image211.png"/><Relationship Id="rId12" Type="http://schemas.openxmlformats.org/officeDocument/2006/relationships/image" Target="../media/image216.png"/><Relationship Id="rId2" Type="http://schemas.openxmlformats.org/officeDocument/2006/relationships/image" Target="../media/image206.png"/><Relationship Id="rId16" Type="http://schemas.openxmlformats.org/officeDocument/2006/relationships/image" Target="../media/image2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0.png"/><Relationship Id="rId11" Type="http://schemas.openxmlformats.org/officeDocument/2006/relationships/image" Target="../media/image215.png"/><Relationship Id="rId5" Type="http://schemas.openxmlformats.org/officeDocument/2006/relationships/image" Target="../media/image209.png"/><Relationship Id="rId15" Type="http://schemas.openxmlformats.org/officeDocument/2006/relationships/image" Target="../media/image219.png"/><Relationship Id="rId10" Type="http://schemas.openxmlformats.org/officeDocument/2006/relationships/image" Target="../media/image214.png"/><Relationship Id="rId4" Type="http://schemas.openxmlformats.org/officeDocument/2006/relationships/image" Target="../media/image208.png"/><Relationship Id="rId9" Type="http://schemas.openxmlformats.org/officeDocument/2006/relationships/image" Target="../media/image213.png"/><Relationship Id="rId14" Type="http://schemas.openxmlformats.org/officeDocument/2006/relationships/image" Target="../media/image2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Instructions</a:t>
            </a:r>
            <a:endParaRPr lang="en-A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BASIC POWERPOINT TEMPLATE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en-GB"/>
              <a:t>Be sure to apply the appropriate layout to take full advantage of the template masters provided.</a:t>
            </a:r>
          </a:p>
          <a:p>
            <a:r>
              <a:rPr lang="en-GB"/>
              <a:t>With a slide selected, click the ‘Layout’ button</a:t>
            </a:r>
            <a:br>
              <a:rPr lang="en-GB"/>
            </a:br>
            <a:r>
              <a:rPr lang="en-GB"/>
              <a:t>from the ‘Home’ tab.</a:t>
            </a:r>
          </a:p>
          <a:p>
            <a:r>
              <a:rPr lang="en-GB"/>
              <a:t>Select the layout that is most appropriate for the content existing on the slide. </a:t>
            </a:r>
          </a:p>
          <a:p>
            <a:r>
              <a:rPr lang="en-GB"/>
              <a:t>Master slides have been set up for custom slides (shown on right).</a:t>
            </a:r>
          </a:p>
          <a:p>
            <a:r>
              <a:rPr lang="en-GB"/>
              <a:t>A slide has been created in this deck with tables that are editable (no master slide created for these).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4" t="9000" r="77287" b="64068"/>
          <a:stretch/>
        </p:blipFill>
        <p:spPr bwMode="auto">
          <a:xfrm>
            <a:off x="6421582" y="1669473"/>
            <a:ext cx="3747654" cy="403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-2589078" y="1220032"/>
            <a:ext cx="2369126" cy="3323987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AU" b="1" u="sng" dirty="0"/>
              <a:t>FOOTERS</a:t>
            </a:r>
          </a:p>
          <a:p>
            <a:endParaRPr lang="en-AU" b="1" u="sng" dirty="0"/>
          </a:p>
          <a:p>
            <a:r>
              <a:rPr lang="en-AU" sz="1200" dirty="0"/>
              <a:t>To update the footer on all slides complete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AU" sz="1200" dirty="0"/>
              <a:t>On any slide go to Insert | Header &amp; Footer</a:t>
            </a:r>
          </a:p>
          <a:p>
            <a:pPr marL="228600" indent="-228600">
              <a:buFont typeface="+mj-lt"/>
              <a:buAutoNum type="arabicPeriod"/>
            </a:pPr>
            <a:r>
              <a:rPr lang="en-AU" sz="1200" dirty="0"/>
              <a:t>Click in the Footer Section to replace OFFICE | FACULTY | DEPARTMENT with the correct information.</a:t>
            </a:r>
          </a:p>
          <a:p>
            <a:pPr marL="228600" indent="-228600">
              <a:buFont typeface="+mj-lt"/>
              <a:buAutoNum type="arabicPeriod"/>
            </a:pPr>
            <a:r>
              <a:rPr lang="en-AU" sz="1200" dirty="0"/>
              <a:t>Ensure capitals are used.</a:t>
            </a:r>
          </a:p>
          <a:p>
            <a:pPr marL="228600" indent="-228600">
              <a:buFont typeface="+mj-lt"/>
              <a:buAutoNum type="arabicPeriod"/>
            </a:pPr>
            <a:r>
              <a:rPr lang="en-AU" sz="1200" dirty="0"/>
              <a:t>Click the checkbox next to Don’t show on title slide.</a:t>
            </a:r>
          </a:p>
          <a:p>
            <a:pPr marL="228600" indent="-228600">
              <a:buFont typeface="+mj-lt"/>
              <a:buAutoNum type="arabicPeriod"/>
            </a:pPr>
            <a:r>
              <a:rPr lang="en-AU" sz="1200" dirty="0"/>
              <a:t>Click Apply to all.</a:t>
            </a:r>
          </a:p>
          <a:p>
            <a:pPr marL="228600" indent="-228600">
              <a:buFont typeface="+mj-lt"/>
              <a:buAutoNum type="arabicPeriod"/>
            </a:pPr>
            <a:endParaRPr lang="en-AU" sz="1200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96486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Title slide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USE AS FIRST SLIDE IN PRESENTATION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19476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Title slide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USE AS FIRST SLIDE IN PRESENTATION</a:t>
            </a:r>
          </a:p>
        </p:txBody>
      </p:sp>
    </p:spTree>
    <p:extLst>
      <p:ext uri="{BB962C8B-B14F-4D97-AF65-F5344CB8AC3E}">
        <p14:creationId xmlns:p14="http://schemas.microsoft.com/office/powerpoint/2010/main" val="2826929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Title slide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USE AS FIRST SLIDE IN PRESENTATION</a:t>
            </a:r>
          </a:p>
        </p:txBody>
      </p:sp>
    </p:spTree>
    <p:extLst>
      <p:ext uri="{BB962C8B-B14F-4D97-AF65-F5344CB8AC3E}">
        <p14:creationId xmlns:p14="http://schemas.microsoft.com/office/powerpoint/2010/main" val="850164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Section header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Use for topic changes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23073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One column content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/>
              <a:t>This text frame has been designed not to include bullets. </a:t>
            </a:r>
          </a:p>
          <a:p>
            <a:r>
              <a:rPr lang="en-AU"/>
              <a:t>Content is Arial size 18.</a:t>
            </a:r>
          </a:p>
          <a:p>
            <a:r>
              <a:rPr lang="en-AU"/>
              <a:t>Select this layout by going to Home | New Slide | One column content.</a:t>
            </a:r>
          </a:p>
          <a:p>
            <a:r>
              <a:rPr lang="en-AU"/>
              <a:t>Change a slide to this layout by going to Home | Layout | One column content. This can be useful when converting presentations from an older style.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2BCC-44E8-4F98-A8FE-EAF16D8C1E6E}" type="slidenum">
              <a:rPr lang="en-AU" smtClean="0"/>
              <a:pPr/>
              <a:t>6</a:t>
            </a:fld>
            <a:endParaRPr lang="en-AU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USE WHEN ONE COLUMN REQUIRED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17582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GB"/>
              <a:t>Bullets are set in Arial size 18.</a:t>
            </a:r>
          </a:p>
          <a:p>
            <a:pPr lvl="1"/>
            <a:r>
              <a:rPr lang="en-GB"/>
              <a:t>Second-line bullets are Arial size 18.</a:t>
            </a:r>
          </a:p>
          <a:p>
            <a:pPr lvl="2"/>
            <a:r>
              <a:rPr lang="en-GB"/>
              <a:t>Third-line bullets are Arial size 18.</a:t>
            </a:r>
          </a:p>
          <a:p>
            <a:r>
              <a:rPr lang="en-GB"/>
              <a:t>Use Tab and Shift + Tab to promote and demote bullets. </a:t>
            </a:r>
          </a:p>
          <a:p>
            <a:pPr lvl="1"/>
            <a:r>
              <a:rPr lang="en-GB"/>
              <a:t>Note: Your cursor must be at the beginning of the bullet for this to work.</a:t>
            </a:r>
          </a:p>
          <a:p>
            <a:pPr lvl="1"/>
            <a:r>
              <a:rPr lang="en-GB"/>
              <a:t>You can also use the ‘Increase List Level’ and ‘Decrease List Level’ buttons under Home | Paragraph.</a:t>
            </a:r>
          </a:p>
          <a:p>
            <a:r>
              <a:rPr lang="en-AU"/>
              <a:t>Select this layout by going to Home | New Slide | One column bullets.</a:t>
            </a:r>
          </a:p>
          <a:p>
            <a:r>
              <a:rPr lang="en-AU"/>
              <a:t>Change a slide to this layout by going to Home | Layout | One column bullets. This can be useful when converting presentations from an older style.</a:t>
            </a:r>
            <a:endParaRPr lang="en-GB"/>
          </a:p>
          <a:p>
            <a:endParaRPr lang="en-GB"/>
          </a:p>
          <a:p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One column bullets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2BCC-44E8-4F98-A8FE-EAF16D8C1E6E}" type="slidenum">
              <a:rPr lang="en-AU" smtClean="0"/>
              <a:pPr/>
              <a:t>7</a:t>
            </a:fld>
            <a:endParaRPr lang="en-AU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Use when one column and bullets required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0107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Two column content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This text frame has been designed not to include bullets. </a:t>
            </a:r>
          </a:p>
          <a:p>
            <a:r>
              <a:rPr lang="en-AU" dirty="0"/>
              <a:t>Content is Arial size 18.</a:t>
            </a:r>
          </a:p>
          <a:p>
            <a:r>
              <a:rPr lang="en-AU" dirty="0"/>
              <a:t>This layout is also useful when you want to combine text and a graphic. </a:t>
            </a:r>
          </a:p>
          <a:p>
            <a:r>
              <a:rPr lang="en-AU" dirty="0"/>
              <a:t>Select this layout by going to Home | New Slide | Two column content.</a:t>
            </a:r>
          </a:p>
          <a:p>
            <a:r>
              <a:rPr lang="en-AU" dirty="0"/>
              <a:t>Change a slide to this layout by going to Home | Layout | Two column content. This can be useful when converting presentations from an older style.</a:t>
            </a:r>
          </a:p>
          <a:p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2BCC-44E8-4F98-A8FE-EAF16D8C1E6E}" type="slidenum">
              <a:rPr lang="en-AU" smtClean="0"/>
              <a:pPr/>
              <a:t>8</a:t>
            </a:fld>
            <a:endParaRPr lang="en-AU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USE WHEN two COLUMNs REQUIRED</a:t>
            </a:r>
          </a:p>
          <a:p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r>
              <a:rPr lang="en-AU"/>
              <a:t>This text frame has been designed not to include bullets. </a:t>
            </a:r>
          </a:p>
          <a:p>
            <a:r>
              <a:rPr lang="en-AU"/>
              <a:t>Content is Arial size 18.</a:t>
            </a:r>
          </a:p>
          <a:p>
            <a:r>
              <a:rPr lang="en-AU"/>
              <a:t>This layout is also useful when you want to combine text and a graphic.</a:t>
            </a:r>
          </a:p>
          <a:p>
            <a:r>
              <a:rPr lang="en-AU"/>
              <a:t>Select this layout by going to Home | New Slide | Two column content.</a:t>
            </a:r>
          </a:p>
          <a:p>
            <a:r>
              <a:rPr lang="en-AU"/>
              <a:t>Change a slide to this layout by going to Home | Layout | Two column content. This can be useful when converting presentations from an older style.</a:t>
            </a:r>
            <a:endParaRPr lang="en-AU" dirty="0"/>
          </a:p>
        </p:txBody>
      </p:sp>
      <p:sp>
        <p:nvSpPr>
          <p:cNvPr id="14" name="TextBox 13"/>
          <p:cNvSpPr txBox="1"/>
          <p:nvPr/>
        </p:nvSpPr>
        <p:spPr>
          <a:xfrm>
            <a:off x="-2589078" y="1220031"/>
            <a:ext cx="2369126" cy="2862322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AU" b="1" u="sng" dirty="0"/>
              <a:t>COMBINE TEXT AND GRAPHIC</a:t>
            </a:r>
          </a:p>
          <a:p>
            <a:endParaRPr lang="en-AU" b="1" u="sng" dirty="0"/>
          </a:p>
          <a:p>
            <a:r>
              <a:rPr lang="en-AU" sz="1200" dirty="0"/>
              <a:t>Two column content slide allows you to combine both text and graphic.</a:t>
            </a:r>
          </a:p>
          <a:p>
            <a:pPr marL="228600" indent="-228600">
              <a:buFont typeface="+mj-lt"/>
              <a:buAutoNum type="arabicPeriod"/>
            </a:pPr>
            <a:r>
              <a:rPr lang="en-AU" sz="1200" dirty="0"/>
              <a:t>Add text to one of the placeholders</a:t>
            </a:r>
          </a:p>
          <a:p>
            <a:pPr marL="228600" indent="-228600">
              <a:buFont typeface="+mj-lt"/>
              <a:buAutoNum type="arabicPeriod"/>
            </a:pPr>
            <a:r>
              <a:rPr lang="en-AU" sz="1200" dirty="0"/>
              <a:t>In the other placeholder click on the first icon on the second row to browse for a graphic.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976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Two column bullets</a:t>
            </a:r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2BCC-44E8-4F98-A8FE-EAF16D8C1E6E}" type="slidenum">
              <a:rPr lang="en-AU" smtClean="0"/>
              <a:pPr/>
              <a:t>9</a:t>
            </a:fld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Use when Two columns and bullets required</a:t>
            </a:r>
            <a:endParaRPr lang="en-A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GB"/>
              <a:t>Bullets are set in Arial size 18</a:t>
            </a:r>
          </a:p>
          <a:p>
            <a:pPr lvl="1"/>
            <a:r>
              <a:rPr lang="en-GB"/>
              <a:t>Second-line bullets are Arial size 18.</a:t>
            </a:r>
          </a:p>
          <a:p>
            <a:pPr lvl="2"/>
            <a:r>
              <a:rPr lang="en-GB"/>
              <a:t>Third-line bullets are Arial size 18.</a:t>
            </a:r>
          </a:p>
          <a:p>
            <a:r>
              <a:rPr lang="en-GB"/>
              <a:t>Use Tab and Shift + Tab to promote and demote bullets.</a:t>
            </a:r>
          </a:p>
          <a:p>
            <a:pPr lvl="1"/>
            <a:r>
              <a:rPr lang="en-GB"/>
              <a:t>Note: Your cursor must be at the beginning of the bullet for this to work.</a:t>
            </a:r>
          </a:p>
          <a:p>
            <a:pPr lvl="1"/>
            <a:r>
              <a:rPr lang="en-GB"/>
              <a:t>You can also use the ‘Increase List Level’ and ‘Decrease List Level’ buttons under Home | Paragraph.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AU" dirty="0"/>
              <a:t>Select this layout by going to Home | New Slide | Two column bullets.</a:t>
            </a:r>
          </a:p>
          <a:p>
            <a:r>
              <a:rPr lang="en-AU" dirty="0"/>
              <a:t>Change a slide to this layout by going to Home | Layout | Two column bullets. This can be useful when converting presentations from an older style.</a:t>
            </a:r>
          </a:p>
        </p:txBody>
      </p:sp>
    </p:spTree>
    <p:extLst>
      <p:ext uri="{BB962C8B-B14F-4D97-AF65-F5344CB8AC3E}">
        <p14:creationId xmlns:p14="http://schemas.microsoft.com/office/powerpoint/2010/main" val="199702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Table slide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2BCC-44E8-4F98-A8FE-EAF16D8C1E6E}" type="slidenum">
              <a:rPr lang="en-AU" smtClean="0"/>
              <a:pPr/>
              <a:t>10</a:t>
            </a:fld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/>
              <a:t>Copy, paste and modify when table required</a:t>
            </a:r>
            <a:endParaRPr lang="en-AU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634782"/>
              </p:ext>
            </p:extLst>
          </p:nvPr>
        </p:nvGraphicFramePr>
        <p:xfrm>
          <a:off x="764929" y="1572490"/>
          <a:ext cx="10682655" cy="4599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5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6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65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6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365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4964">
                <a:tc>
                  <a:txBody>
                    <a:bodyPr/>
                    <a:lstStyle/>
                    <a:p>
                      <a:pPr algn="l"/>
                      <a:r>
                        <a:rPr lang="en-AU" dirty="0">
                          <a:solidFill>
                            <a:schemeClr val="bg1"/>
                          </a:solidFill>
                        </a:rPr>
                        <a:t>Title here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192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dirty="0">
                          <a:solidFill>
                            <a:schemeClr val="bg1"/>
                          </a:solidFill>
                        </a:rPr>
                        <a:t>Title here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192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dirty="0">
                          <a:solidFill>
                            <a:schemeClr val="bg1"/>
                          </a:solidFill>
                        </a:rPr>
                        <a:t>Title here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192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dirty="0">
                          <a:solidFill>
                            <a:schemeClr val="bg1"/>
                          </a:solidFill>
                        </a:rPr>
                        <a:t>Title here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192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dirty="0">
                          <a:solidFill>
                            <a:schemeClr val="bg1"/>
                          </a:solidFill>
                        </a:rPr>
                        <a:t>Title here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19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4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-2565928" y="1411958"/>
            <a:ext cx="2369126" cy="4055628"/>
            <a:chOff x="-2590799" y="1085491"/>
            <a:chExt cx="2230582" cy="4055628"/>
          </a:xfrm>
          <a:solidFill>
            <a:schemeClr val="bg2"/>
          </a:solidFill>
        </p:grpSpPr>
        <p:sp>
          <p:nvSpPr>
            <p:cNvPr id="7" name="TextBox 6"/>
            <p:cNvSpPr txBox="1"/>
            <p:nvPr/>
          </p:nvSpPr>
          <p:spPr>
            <a:xfrm>
              <a:off x="-2590799" y="1085491"/>
              <a:ext cx="2230582" cy="3508653"/>
            </a:xfrm>
            <a:prstGeom prst="rect">
              <a:avLst/>
            </a:prstGeom>
            <a:grpFill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AU" b="1" u="sng" dirty="0"/>
                <a:t>TABLE STYLES</a:t>
              </a:r>
            </a:p>
            <a:p>
              <a:endParaRPr lang="en-AU" b="1" u="sng" dirty="0"/>
            </a:p>
            <a:p>
              <a:r>
                <a:rPr lang="en-AU" sz="1200" dirty="0"/>
                <a:t>Due to a limitation in how PowerPoint table styles are applied, it is important to follow the steps below if you need to add extra rows.</a:t>
              </a:r>
            </a:p>
            <a:p>
              <a:r>
                <a:rPr lang="en-AU" sz="1200" b="1" dirty="0"/>
                <a:t>Create alternate colour rows: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AU" sz="1200" dirty="0"/>
                <a:t>Move outside the table.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AU" sz="1200" dirty="0"/>
                <a:t>Select the row whose colour you want to copy.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AU" sz="1200" dirty="0"/>
                <a:t>Click the format painter tool on the Home ribbon.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AU" sz="1200" dirty="0"/>
                <a:t>Click the row that needs the new colouring applied.</a:t>
              </a:r>
            </a:p>
            <a:p>
              <a:pPr marL="228600" indent="-228600">
                <a:buFont typeface="+mj-lt"/>
                <a:buAutoNum type="arabicPeriod"/>
              </a:pPr>
              <a:endParaRPr lang="en-AU" sz="1200" dirty="0"/>
            </a:p>
            <a:p>
              <a:endParaRPr lang="en-AU" dirty="0"/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90799" y="4659241"/>
              <a:ext cx="2202873" cy="48187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4605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356" y="272565"/>
            <a:ext cx="8534400" cy="636159"/>
          </a:xfrm>
        </p:spPr>
        <p:txBody>
          <a:bodyPr>
            <a:normAutofit/>
          </a:bodyPr>
          <a:lstStyle/>
          <a:p>
            <a:pPr>
              <a:spcBef>
                <a:spcPts val="2667"/>
              </a:spcBef>
            </a:pPr>
            <a:r>
              <a:rPr lang="en-US" dirty="0"/>
              <a:t>Smart </a:t>
            </a:r>
            <a:r>
              <a:rPr lang="en-US"/>
              <a:t>Art slide</a:t>
            </a:r>
            <a:endParaRPr lang="en-US" sz="2667" b="0" cap="all" dirty="0">
              <a:solidFill>
                <a:srgbClr val="A6192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706497" y="802935"/>
            <a:ext cx="8759171" cy="532191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ts val="0"/>
              </a:spcBef>
              <a:spcAft>
                <a:spcPts val="300"/>
              </a:spcAft>
              <a:buFont typeface="Arial"/>
              <a:buNone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0" indent="0" algn="l" defTabSz="457200" rtl="0" eaLnBrk="1" latinLnBrk="0" hangingPunct="1">
              <a:spcBef>
                <a:spcPts val="0"/>
              </a:spcBef>
              <a:spcAft>
                <a:spcPts val="300"/>
              </a:spcAft>
              <a:buFontTx/>
              <a:buNone/>
              <a:defRPr sz="1800" kern="1200" baseline="0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2pPr>
            <a:lvl3pPr marL="0" indent="0" algn="l" defTabSz="457200" rtl="0" eaLnBrk="1" latinLnBrk="0" hangingPunct="1">
              <a:spcBef>
                <a:spcPts val="0"/>
              </a:spcBef>
              <a:spcAft>
                <a:spcPts val="300"/>
              </a:spcAft>
              <a:buFontTx/>
              <a:buNone/>
              <a:defRPr sz="1800" b="1" kern="1200" cap="all">
                <a:solidFill>
                  <a:srgbClr val="6D0020"/>
                </a:solidFill>
                <a:latin typeface="Arial"/>
                <a:ea typeface="+mn-ea"/>
                <a:cs typeface="Arial"/>
              </a:defRPr>
            </a:lvl3pPr>
            <a:lvl4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Tx/>
              <a:buNone/>
              <a:defRPr sz="1800" b="0" kern="1200" cap="none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4pPr>
            <a:lvl5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Tx/>
              <a:buNone/>
              <a:defRPr sz="1800" kern="1200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cap="all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445791208"/>
              </p:ext>
            </p:extLst>
          </p:nvPr>
        </p:nvGraphicFramePr>
        <p:xfrm>
          <a:off x="720999" y="1601210"/>
          <a:ext cx="10752963" cy="511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 Placeholder 14"/>
          <p:cNvSpPr txBox="1">
            <a:spLocks/>
          </p:cNvSpPr>
          <p:nvPr/>
        </p:nvSpPr>
        <p:spPr>
          <a:xfrm>
            <a:off x="584315" y="853038"/>
            <a:ext cx="8542867" cy="5032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spcBef>
                <a:spcPts val="0"/>
              </a:spcBef>
              <a:spcAft>
                <a:spcPts val="300"/>
              </a:spcAft>
              <a:buFont typeface="Arial"/>
              <a:buNone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0" indent="0" algn="l" defTabSz="457200" rtl="0" eaLnBrk="1" latinLnBrk="0" hangingPunct="1">
              <a:spcBef>
                <a:spcPts val="0"/>
              </a:spcBef>
              <a:spcAft>
                <a:spcPts val="300"/>
              </a:spcAft>
              <a:buFontTx/>
              <a:buNone/>
              <a:defRPr sz="1800" kern="1200" baseline="0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2pPr>
            <a:lvl3pPr marL="0" indent="0" algn="l" defTabSz="457200" rtl="0" eaLnBrk="1" latinLnBrk="0" hangingPunct="1">
              <a:spcBef>
                <a:spcPts val="0"/>
              </a:spcBef>
              <a:spcAft>
                <a:spcPts val="300"/>
              </a:spcAft>
              <a:buFontTx/>
              <a:buNone/>
              <a:defRPr sz="1800" b="1" kern="1200" cap="all">
                <a:solidFill>
                  <a:srgbClr val="6D0020"/>
                </a:solidFill>
                <a:latin typeface="Arial"/>
                <a:ea typeface="+mn-ea"/>
                <a:cs typeface="Arial"/>
              </a:defRPr>
            </a:lvl3pPr>
            <a:lvl4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Tx/>
              <a:buNone/>
              <a:defRPr sz="1800" b="0" kern="1200" cap="none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4pPr>
            <a:lvl5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Tx/>
              <a:buNone/>
              <a:defRPr sz="1800" kern="1200">
                <a:solidFill>
                  <a:schemeClr val="tx1"/>
                </a:solidFill>
                <a:latin typeface="Georgia"/>
                <a:ea typeface="+mn-ea"/>
                <a:cs typeface="Georgi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2400" dirty="0">
                <a:solidFill>
                  <a:srgbClr val="A619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3421238" y="1411961"/>
            <a:ext cx="3158835" cy="5878532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AU" sz="2400" b="1" u="sng" dirty="0"/>
              <a:t>SMART ART </a:t>
            </a:r>
          </a:p>
          <a:p>
            <a:endParaRPr lang="en-AU" sz="2400" b="1" u="sng" dirty="0"/>
          </a:p>
          <a:p>
            <a:r>
              <a:rPr lang="en-AU" sz="1600" dirty="0"/>
              <a:t>Due to a limitation in how Smart Art is inserted into presentations, copy and paste this slide as a base. </a:t>
            </a:r>
          </a:p>
          <a:p>
            <a:endParaRPr lang="en-AU" sz="1600" dirty="0"/>
          </a:p>
          <a:p>
            <a:r>
              <a:rPr lang="en-AU" sz="1600" dirty="0"/>
              <a:t>If the colours don’t follow pattern, click on the shape and choose from these two colours found in the colour palette.</a:t>
            </a:r>
          </a:p>
          <a:p>
            <a:endParaRPr lang="en-AU" sz="1600" dirty="0"/>
          </a:p>
          <a:p>
            <a:endParaRPr lang="en-AU" sz="1600" dirty="0"/>
          </a:p>
          <a:p>
            <a:endParaRPr lang="en-AU" sz="1600" dirty="0"/>
          </a:p>
          <a:p>
            <a:endParaRPr lang="en-AU" sz="1600" dirty="0"/>
          </a:p>
          <a:p>
            <a:endParaRPr lang="en-AU" sz="1600" dirty="0"/>
          </a:p>
          <a:p>
            <a:endParaRPr lang="en-AU" sz="1600" dirty="0"/>
          </a:p>
          <a:p>
            <a:endParaRPr lang="en-AU" sz="1600" dirty="0"/>
          </a:p>
          <a:p>
            <a:endParaRPr lang="en-AU" sz="1600" dirty="0"/>
          </a:p>
          <a:p>
            <a:endParaRPr lang="en-AU" sz="1600" dirty="0"/>
          </a:p>
          <a:p>
            <a:pPr marL="304792" indent="-304792">
              <a:buFont typeface="+mj-lt"/>
              <a:buAutoNum type="arabicPeriod"/>
            </a:pPr>
            <a:endParaRPr lang="en-AU" sz="1600" dirty="0"/>
          </a:p>
          <a:p>
            <a:endParaRPr lang="en-AU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302643" y="4121041"/>
            <a:ext cx="2901387" cy="1600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-2284072" y="3900669"/>
            <a:ext cx="0" cy="544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-1170331" y="3900669"/>
            <a:ext cx="0" cy="544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132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of picture slide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OFFICE | FACULTY | DEPARTMENT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2BCC-44E8-4F98-A8FE-EAF16D8C1E6E}" type="slidenum">
              <a:rPr lang="en-AU" smtClean="0"/>
              <a:t>12</a:t>
            </a:fld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6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93" b="78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3665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Icons library – Sand, page 1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3D112-7C89-384D-B4FC-664FC949D667}" type="slidenum">
              <a:rPr lang="en-AU" smtClean="0"/>
              <a:pPr/>
              <a:t>13</a:t>
            </a:fld>
            <a:endParaRPr lang="en-AU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Copy and paste where needed</a:t>
            </a:r>
          </a:p>
        </p:txBody>
      </p:sp>
      <p:pic>
        <p:nvPicPr>
          <p:cNvPr id="21" name="Picture 20" descr="MQU_icon_grouppeople_01&#10;_RGB_SAND.png"/>
          <p:cNvPicPr>
            <a:picLocks/>
          </p:cNvPicPr>
          <p:nvPr/>
        </p:nvPicPr>
        <p:blipFill>
          <a:blip r:embed="rId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574800"/>
            <a:ext cx="829056" cy="829056"/>
          </a:xfrm>
          <a:prstGeom prst="rect">
            <a:avLst/>
          </a:prstGeom>
        </p:spPr>
      </p:pic>
      <p:pic>
        <p:nvPicPr>
          <p:cNvPr id="22" name="Picture 21"/>
          <p:cNvPicPr>
            <a:picLocks/>
          </p:cNvPicPr>
          <p:nvPr/>
        </p:nvPicPr>
        <p:blipFill>
          <a:blip r:embed="rId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1574800"/>
            <a:ext cx="829056" cy="829056"/>
          </a:xfrm>
          <a:prstGeom prst="rect">
            <a:avLst/>
          </a:prstGeom>
        </p:spPr>
      </p:pic>
      <p:pic>
        <p:nvPicPr>
          <p:cNvPr id="24" name="Picture 23"/>
          <p:cNvPicPr>
            <a:picLocks/>
          </p:cNvPicPr>
          <p:nvPr/>
        </p:nvPicPr>
        <p:blipFill>
          <a:blip r:embed="rId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1574800"/>
            <a:ext cx="829056" cy="829056"/>
          </a:xfrm>
          <a:prstGeom prst="rect">
            <a:avLst/>
          </a:prstGeom>
        </p:spPr>
      </p:pic>
      <p:pic>
        <p:nvPicPr>
          <p:cNvPr id="25" name="Picture 24"/>
          <p:cNvPicPr>
            <a:picLocks/>
          </p:cNvPicPr>
          <p:nvPr/>
        </p:nvPicPr>
        <p:blipFill>
          <a:blip r:embed="rId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1574800"/>
            <a:ext cx="829056" cy="829056"/>
          </a:xfrm>
          <a:prstGeom prst="rect">
            <a:avLst/>
          </a:prstGeom>
        </p:spPr>
      </p:pic>
      <p:pic>
        <p:nvPicPr>
          <p:cNvPr id="26" name="Picture 25"/>
          <p:cNvPicPr>
            <a:picLocks/>
          </p:cNvPicPr>
          <p:nvPr/>
        </p:nvPicPr>
        <p:blipFill>
          <a:blip r:embed="rId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1574800"/>
            <a:ext cx="829056" cy="829056"/>
          </a:xfrm>
          <a:prstGeom prst="rect">
            <a:avLst/>
          </a:prstGeom>
        </p:spPr>
      </p:pic>
      <p:pic>
        <p:nvPicPr>
          <p:cNvPr id="27" name="Picture 26"/>
          <p:cNvPicPr>
            <a:picLocks/>
          </p:cNvPicPr>
          <p:nvPr/>
        </p:nvPicPr>
        <p:blipFill>
          <a:blip r:embed="rId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1574800"/>
            <a:ext cx="829056" cy="829056"/>
          </a:xfrm>
          <a:prstGeom prst="rect">
            <a:avLst/>
          </a:prstGeom>
        </p:spPr>
      </p:pic>
      <p:pic>
        <p:nvPicPr>
          <p:cNvPr id="28" name="Picture 27"/>
          <p:cNvPicPr>
            <a:picLocks/>
          </p:cNvPicPr>
          <p:nvPr/>
        </p:nvPicPr>
        <p:blipFill>
          <a:blip r:embed="rId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1574800"/>
            <a:ext cx="829056" cy="829056"/>
          </a:xfrm>
          <a:prstGeom prst="rect">
            <a:avLst/>
          </a:prstGeom>
        </p:spPr>
      </p:pic>
      <p:pic>
        <p:nvPicPr>
          <p:cNvPr id="29" name="Picture 28"/>
          <p:cNvPicPr>
            <a:picLocks/>
          </p:cNvPicPr>
          <p:nvPr/>
        </p:nvPicPr>
        <p:blipFill>
          <a:blip r:embed="rId1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1574800"/>
            <a:ext cx="829056" cy="829056"/>
          </a:xfrm>
          <a:prstGeom prst="rect">
            <a:avLst/>
          </a:prstGeom>
        </p:spPr>
      </p:pic>
      <p:pic>
        <p:nvPicPr>
          <p:cNvPr id="30" name="Picture 29"/>
          <p:cNvPicPr>
            <a:picLocks/>
          </p:cNvPicPr>
          <p:nvPr/>
        </p:nvPicPr>
        <p:blipFill>
          <a:blip r:embed="rId1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1574800"/>
            <a:ext cx="829056" cy="829056"/>
          </a:xfrm>
          <a:prstGeom prst="rect">
            <a:avLst/>
          </a:prstGeom>
        </p:spPr>
      </p:pic>
      <p:pic>
        <p:nvPicPr>
          <p:cNvPr id="31" name="Picture 30"/>
          <p:cNvPicPr>
            <a:picLocks/>
          </p:cNvPicPr>
          <p:nvPr/>
        </p:nvPicPr>
        <p:blipFill>
          <a:blip r:embed="rId1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581920"/>
            <a:ext cx="829056" cy="829056"/>
          </a:xfrm>
          <a:prstGeom prst="rect">
            <a:avLst/>
          </a:prstGeom>
        </p:spPr>
      </p:pic>
      <p:pic>
        <p:nvPicPr>
          <p:cNvPr id="32" name="Picture 31"/>
          <p:cNvPicPr>
            <a:picLocks/>
          </p:cNvPicPr>
          <p:nvPr/>
        </p:nvPicPr>
        <p:blipFill>
          <a:blip r:embed="rId1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2581920"/>
            <a:ext cx="829056" cy="829056"/>
          </a:xfrm>
          <a:prstGeom prst="rect">
            <a:avLst/>
          </a:prstGeom>
        </p:spPr>
      </p:pic>
      <p:pic>
        <p:nvPicPr>
          <p:cNvPr id="33" name="Picture 32"/>
          <p:cNvPicPr>
            <a:picLocks/>
          </p:cNvPicPr>
          <p:nvPr/>
        </p:nvPicPr>
        <p:blipFill>
          <a:blip r:embed="rId1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2581920"/>
            <a:ext cx="829056" cy="829056"/>
          </a:xfrm>
          <a:prstGeom prst="rect">
            <a:avLst/>
          </a:prstGeom>
        </p:spPr>
      </p:pic>
      <p:pic>
        <p:nvPicPr>
          <p:cNvPr id="34" name="Picture 33"/>
          <p:cNvPicPr>
            <a:picLocks/>
          </p:cNvPicPr>
          <p:nvPr/>
        </p:nvPicPr>
        <p:blipFill>
          <a:blip r:embed="rId1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2581920"/>
            <a:ext cx="829056" cy="829056"/>
          </a:xfrm>
          <a:prstGeom prst="rect">
            <a:avLst/>
          </a:prstGeom>
        </p:spPr>
      </p:pic>
      <p:pic>
        <p:nvPicPr>
          <p:cNvPr id="35" name="Picture 34"/>
          <p:cNvPicPr>
            <a:picLocks/>
          </p:cNvPicPr>
          <p:nvPr/>
        </p:nvPicPr>
        <p:blipFill>
          <a:blip r:embed="rId1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2581920"/>
            <a:ext cx="829056" cy="829056"/>
          </a:xfrm>
          <a:prstGeom prst="rect">
            <a:avLst/>
          </a:prstGeom>
        </p:spPr>
      </p:pic>
      <p:pic>
        <p:nvPicPr>
          <p:cNvPr id="36" name="Picture 35"/>
          <p:cNvPicPr>
            <a:picLocks/>
          </p:cNvPicPr>
          <p:nvPr/>
        </p:nvPicPr>
        <p:blipFill>
          <a:blip r:embed="rId1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2581920"/>
            <a:ext cx="829056" cy="829056"/>
          </a:xfrm>
          <a:prstGeom prst="rect">
            <a:avLst/>
          </a:prstGeom>
        </p:spPr>
      </p:pic>
      <p:pic>
        <p:nvPicPr>
          <p:cNvPr id="37" name="Picture 36"/>
          <p:cNvPicPr>
            <a:picLocks/>
          </p:cNvPicPr>
          <p:nvPr/>
        </p:nvPicPr>
        <p:blipFill>
          <a:blip r:embed="rId1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2581920"/>
            <a:ext cx="829056" cy="829056"/>
          </a:xfrm>
          <a:prstGeom prst="rect">
            <a:avLst/>
          </a:prstGeom>
        </p:spPr>
      </p:pic>
      <p:pic>
        <p:nvPicPr>
          <p:cNvPr id="38" name="Picture 37"/>
          <p:cNvPicPr>
            <a:picLocks/>
          </p:cNvPicPr>
          <p:nvPr/>
        </p:nvPicPr>
        <p:blipFill>
          <a:blip r:embed="rId1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2581920"/>
            <a:ext cx="829056" cy="829056"/>
          </a:xfrm>
          <a:prstGeom prst="rect">
            <a:avLst/>
          </a:prstGeom>
        </p:spPr>
      </p:pic>
      <p:pic>
        <p:nvPicPr>
          <p:cNvPr id="39" name="Picture 38"/>
          <p:cNvPicPr>
            <a:picLocks/>
          </p:cNvPicPr>
          <p:nvPr/>
        </p:nvPicPr>
        <p:blipFill>
          <a:blip r:embed="rId2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2581920"/>
            <a:ext cx="829056" cy="829056"/>
          </a:xfrm>
          <a:prstGeom prst="rect">
            <a:avLst/>
          </a:prstGeom>
        </p:spPr>
      </p:pic>
      <p:pic>
        <p:nvPicPr>
          <p:cNvPr id="40" name="Picture 39"/>
          <p:cNvPicPr>
            <a:picLocks/>
          </p:cNvPicPr>
          <p:nvPr/>
        </p:nvPicPr>
        <p:blipFill>
          <a:blip r:embed="rId2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3591024"/>
            <a:ext cx="829056" cy="829056"/>
          </a:xfrm>
          <a:prstGeom prst="rect">
            <a:avLst/>
          </a:prstGeom>
        </p:spPr>
      </p:pic>
      <p:pic>
        <p:nvPicPr>
          <p:cNvPr id="41" name="Picture 40"/>
          <p:cNvPicPr>
            <a:picLocks/>
          </p:cNvPicPr>
          <p:nvPr/>
        </p:nvPicPr>
        <p:blipFill>
          <a:blip r:embed="rId2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3591024"/>
            <a:ext cx="829056" cy="829056"/>
          </a:xfrm>
          <a:prstGeom prst="rect">
            <a:avLst/>
          </a:prstGeom>
        </p:spPr>
      </p:pic>
      <p:pic>
        <p:nvPicPr>
          <p:cNvPr id="42" name="Picture 41"/>
          <p:cNvPicPr>
            <a:picLocks/>
          </p:cNvPicPr>
          <p:nvPr/>
        </p:nvPicPr>
        <p:blipFill>
          <a:blip r:embed="rId2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3591024"/>
            <a:ext cx="829056" cy="829056"/>
          </a:xfrm>
          <a:prstGeom prst="rect">
            <a:avLst/>
          </a:prstGeom>
        </p:spPr>
      </p:pic>
      <p:pic>
        <p:nvPicPr>
          <p:cNvPr id="43" name="Picture 42"/>
          <p:cNvPicPr>
            <a:picLocks/>
          </p:cNvPicPr>
          <p:nvPr/>
        </p:nvPicPr>
        <p:blipFill>
          <a:blip r:embed="rId2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3591024"/>
            <a:ext cx="829056" cy="829056"/>
          </a:xfrm>
          <a:prstGeom prst="rect">
            <a:avLst/>
          </a:prstGeom>
        </p:spPr>
      </p:pic>
      <p:pic>
        <p:nvPicPr>
          <p:cNvPr id="44" name="Picture 43"/>
          <p:cNvPicPr>
            <a:picLocks/>
          </p:cNvPicPr>
          <p:nvPr/>
        </p:nvPicPr>
        <p:blipFill>
          <a:blip r:embed="rId2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3591024"/>
            <a:ext cx="829056" cy="829056"/>
          </a:xfrm>
          <a:prstGeom prst="rect">
            <a:avLst/>
          </a:prstGeom>
        </p:spPr>
      </p:pic>
      <p:pic>
        <p:nvPicPr>
          <p:cNvPr id="45" name="Picture 44"/>
          <p:cNvPicPr>
            <a:picLocks/>
          </p:cNvPicPr>
          <p:nvPr/>
        </p:nvPicPr>
        <p:blipFill>
          <a:blip r:embed="rId2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3591024"/>
            <a:ext cx="829056" cy="829056"/>
          </a:xfrm>
          <a:prstGeom prst="rect">
            <a:avLst/>
          </a:prstGeom>
        </p:spPr>
      </p:pic>
      <p:pic>
        <p:nvPicPr>
          <p:cNvPr id="46" name="Picture 45"/>
          <p:cNvPicPr>
            <a:picLocks/>
          </p:cNvPicPr>
          <p:nvPr/>
        </p:nvPicPr>
        <p:blipFill>
          <a:blip r:embed="rId2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3591024"/>
            <a:ext cx="829056" cy="829056"/>
          </a:xfrm>
          <a:prstGeom prst="rect">
            <a:avLst/>
          </a:prstGeom>
        </p:spPr>
      </p:pic>
      <p:pic>
        <p:nvPicPr>
          <p:cNvPr id="47" name="Picture 46"/>
          <p:cNvPicPr>
            <a:picLocks/>
          </p:cNvPicPr>
          <p:nvPr/>
        </p:nvPicPr>
        <p:blipFill>
          <a:blip r:embed="rId2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3591024"/>
            <a:ext cx="829056" cy="829056"/>
          </a:xfrm>
          <a:prstGeom prst="rect">
            <a:avLst/>
          </a:prstGeom>
        </p:spPr>
      </p:pic>
      <p:pic>
        <p:nvPicPr>
          <p:cNvPr id="48" name="Picture 47"/>
          <p:cNvPicPr>
            <a:picLocks/>
          </p:cNvPicPr>
          <p:nvPr/>
        </p:nvPicPr>
        <p:blipFill>
          <a:blip r:embed="rId2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3591024"/>
            <a:ext cx="829056" cy="829056"/>
          </a:xfrm>
          <a:prstGeom prst="rect">
            <a:avLst/>
          </a:prstGeom>
        </p:spPr>
      </p:pic>
      <p:pic>
        <p:nvPicPr>
          <p:cNvPr id="49" name="Picture 48"/>
          <p:cNvPicPr>
            <a:picLocks/>
          </p:cNvPicPr>
          <p:nvPr/>
        </p:nvPicPr>
        <p:blipFill>
          <a:blip r:embed="rId3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598144"/>
            <a:ext cx="829056" cy="829056"/>
          </a:xfrm>
          <a:prstGeom prst="rect">
            <a:avLst/>
          </a:prstGeom>
        </p:spPr>
      </p:pic>
      <p:pic>
        <p:nvPicPr>
          <p:cNvPr id="50" name="Picture 49"/>
          <p:cNvPicPr>
            <a:picLocks/>
          </p:cNvPicPr>
          <p:nvPr/>
        </p:nvPicPr>
        <p:blipFill>
          <a:blip r:embed="rId3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4598144"/>
            <a:ext cx="829056" cy="829056"/>
          </a:xfrm>
          <a:prstGeom prst="rect">
            <a:avLst/>
          </a:prstGeom>
        </p:spPr>
      </p:pic>
      <p:pic>
        <p:nvPicPr>
          <p:cNvPr id="51" name="Picture 50"/>
          <p:cNvPicPr>
            <a:picLocks/>
          </p:cNvPicPr>
          <p:nvPr/>
        </p:nvPicPr>
        <p:blipFill>
          <a:blip r:embed="rId3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4598144"/>
            <a:ext cx="829056" cy="829056"/>
          </a:xfrm>
          <a:prstGeom prst="rect">
            <a:avLst/>
          </a:prstGeom>
        </p:spPr>
      </p:pic>
      <p:pic>
        <p:nvPicPr>
          <p:cNvPr id="52" name="Picture 51"/>
          <p:cNvPicPr>
            <a:picLocks/>
          </p:cNvPicPr>
          <p:nvPr/>
        </p:nvPicPr>
        <p:blipFill>
          <a:blip r:embed="rId3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4598144"/>
            <a:ext cx="829056" cy="829056"/>
          </a:xfrm>
          <a:prstGeom prst="rect">
            <a:avLst/>
          </a:prstGeom>
        </p:spPr>
      </p:pic>
      <p:pic>
        <p:nvPicPr>
          <p:cNvPr id="53" name="Picture 52"/>
          <p:cNvPicPr>
            <a:picLocks/>
          </p:cNvPicPr>
          <p:nvPr/>
        </p:nvPicPr>
        <p:blipFill>
          <a:blip r:embed="rId3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4598144"/>
            <a:ext cx="829056" cy="829056"/>
          </a:xfrm>
          <a:prstGeom prst="rect">
            <a:avLst/>
          </a:prstGeom>
        </p:spPr>
      </p:pic>
      <p:pic>
        <p:nvPicPr>
          <p:cNvPr id="54" name="Picture 53"/>
          <p:cNvPicPr>
            <a:picLocks/>
          </p:cNvPicPr>
          <p:nvPr/>
        </p:nvPicPr>
        <p:blipFill>
          <a:blip r:embed="rId3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4598144"/>
            <a:ext cx="829056" cy="829056"/>
          </a:xfrm>
          <a:prstGeom prst="rect">
            <a:avLst/>
          </a:prstGeom>
        </p:spPr>
      </p:pic>
      <p:pic>
        <p:nvPicPr>
          <p:cNvPr id="55" name="Picture 54"/>
          <p:cNvPicPr>
            <a:picLocks/>
          </p:cNvPicPr>
          <p:nvPr/>
        </p:nvPicPr>
        <p:blipFill>
          <a:blip r:embed="rId3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4598144"/>
            <a:ext cx="829056" cy="829056"/>
          </a:xfrm>
          <a:prstGeom prst="rect">
            <a:avLst/>
          </a:prstGeom>
        </p:spPr>
      </p:pic>
      <p:pic>
        <p:nvPicPr>
          <p:cNvPr id="56" name="Picture 55"/>
          <p:cNvPicPr>
            <a:picLocks/>
          </p:cNvPicPr>
          <p:nvPr/>
        </p:nvPicPr>
        <p:blipFill>
          <a:blip r:embed="rId3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4598144"/>
            <a:ext cx="829056" cy="829056"/>
          </a:xfrm>
          <a:prstGeom prst="rect">
            <a:avLst/>
          </a:prstGeom>
        </p:spPr>
      </p:pic>
      <p:pic>
        <p:nvPicPr>
          <p:cNvPr id="57" name="Picture 56"/>
          <p:cNvPicPr>
            <a:picLocks/>
          </p:cNvPicPr>
          <p:nvPr/>
        </p:nvPicPr>
        <p:blipFill>
          <a:blip r:embed="rId3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4598144"/>
            <a:ext cx="829056" cy="829056"/>
          </a:xfrm>
          <a:prstGeom prst="rect">
            <a:avLst/>
          </a:prstGeom>
        </p:spPr>
      </p:pic>
      <p:pic>
        <p:nvPicPr>
          <p:cNvPr id="58" name="Picture 57"/>
          <p:cNvPicPr>
            <a:picLocks/>
          </p:cNvPicPr>
          <p:nvPr/>
        </p:nvPicPr>
        <p:blipFill>
          <a:blip r:embed="rId3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534248"/>
            <a:ext cx="829056" cy="829056"/>
          </a:xfrm>
          <a:prstGeom prst="rect">
            <a:avLst/>
          </a:prstGeom>
        </p:spPr>
      </p:pic>
      <p:pic>
        <p:nvPicPr>
          <p:cNvPr id="59" name="Picture 58"/>
          <p:cNvPicPr>
            <a:picLocks/>
          </p:cNvPicPr>
          <p:nvPr/>
        </p:nvPicPr>
        <p:blipFill>
          <a:blip r:embed="rId4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5534248"/>
            <a:ext cx="829056" cy="829056"/>
          </a:xfrm>
          <a:prstGeom prst="rect">
            <a:avLst/>
          </a:prstGeom>
        </p:spPr>
      </p:pic>
      <p:pic>
        <p:nvPicPr>
          <p:cNvPr id="60" name="Picture 59"/>
          <p:cNvPicPr>
            <a:picLocks/>
          </p:cNvPicPr>
          <p:nvPr/>
        </p:nvPicPr>
        <p:blipFill>
          <a:blip r:embed="rId4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5534248"/>
            <a:ext cx="829056" cy="829056"/>
          </a:xfrm>
          <a:prstGeom prst="rect">
            <a:avLst/>
          </a:prstGeom>
        </p:spPr>
      </p:pic>
      <p:pic>
        <p:nvPicPr>
          <p:cNvPr id="61" name="Picture 60"/>
          <p:cNvPicPr>
            <a:picLocks/>
          </p:cNvPicPr>
          <p:nvPr/>
        </p:nvPicPr>
        <p:blipFill>
          <a:blip r:embed="rId4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5534248"/>
            <a:ext cx="829056" cy="829056"/>
          </a:xfrm>
          <a:prstGeom prst="rect">
            <a:avLst/>
          </a:prstGeom>
        </p:spPr>
      </p:pic>
      <p:pic>
        <p:nvPicPr>
          <p:cNvPr id="62" name="Picture 61"/>
          <p:cNvPicPr>
            <a:picLocks/>
          </p:cNvPicPr>
          <p:nvPr/>
        </p:nvPicPr>
        <p:blipFill>
          <a:blip r:embed="rId4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5534248"/>
            <a:ext cx="829056" cy="829056"/>
          </a:xfrm>
          <a:prstGeom prst="rect">
            <a:avLst/>
          </a:prstGeom>
        </p:spPr>
      </p:pic>
      <p:pic>
        <p:nvPicPr>
          <p:cNvPr id="63" name="Picture 62"/>
          <p:cNvPicPr>
            <a:picLocks/>
          </p:cNvPicPr>
          <p:nvPr/>
        </p:nvPicPr>
        <p:blipFill>
          <a:blip r:embed="rId4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5534248"/>
            <a:ext cx="829056" cy="829056"/>
          </a:xfrm>
          <a:prstGeom prst="rect">
            <a:avLst/>
          </a:prstGeom>
        </p:spPr>
      </p:pic>
      <p:pic>
        <p:nvPicPr>
          <p:cNvPr id="64" name="Picture 63"/>
          <p:cNvPicPr>
            <a:picLocks/>
          </p:cNvPicPr>
          <p:nvPr/>
        </p:nvPicPr>
        <p:blipFill>
          <a:blip r:embed="rId4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5534248"/>
            <a:ext cx="829056" cy="829056"/>
          </a:xfrm>
          <a:prstGeom prst="rect">
            <a:avLst/>
          </a:prstGeom>
        </p:spPr>
      </p:pic>
      <p:pic>
        <p:nvPicPr>
          <p:cNvPr id="65" name="Picture 64"/>
          <p:cNvPicPr>
            <a:picLocks/>
          </p:cNvPicPr>
          <p:nvPr/>
        </p:nvPicPr>
        <p:blipFill>
          <a:blip r:embed="rId4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5534248"/>
            <a:ext cx="829056" cy="829056"/>
          </a:xfrm>
          <a:prstGeom prst="rect">
            <a:avLst/>
          </a:prstGeom>
        </p:spPr>
      </p:pic>
      <p:pic>
        <p:nvPicPr>
          <p:cNvPr id="66" name="Picture 65"/>
          <p:cNvPicPr>
            <a:picLocks/>
          </p:cNvPicPr>
          <p:nvPr/>
        </p:nvPicPr>
        <p:blipFill>
          <a:blip r:embed="rId4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5534248"/>
            <a:ext cx="829056" cy="82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794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Icons library – Sand, page 2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3D112-7C89-384D-B4FC-664FC949D667}" type="slidenum">
              <a:rPr lang="en-AU" smtClean="0"/>
              <a:pPr/>
              <a:t>14</a:t>
            </a:fld>
            <a:endParaRPr lang="en-AU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Copy and paste where needed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574800"/>
            <a:ext cx="829056" cy="82905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1574800"/>
            <a:ext cx="829056" cy="8290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1574800"/>
            <a:ext cx="829056" cy="8290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1574800"/>
            <a:ext cx="829056" cy="8290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1574800"/>
            <a:ext cx="829056" cy="8290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1574800"/>
            <a:ext cx="829056" cy="82905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1574800"/>
            <a:ext cx="829056" cy="82905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1574800"/>
            <a:ext cx="829056" cy="82905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1574800"/>
            <a:ext cx="829056" cy="82905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581920"/>
            <a:ext cx="829056" cy="82905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2581920"/>
            <a:ext cx="829056" cy="82905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2581920"/>
            <a:ext cx="829056" cy="82905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2581920"/>
            <a:ext cx="829056" cy="82905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2581920"/>
            <a:ext cx="829056" cy="82905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2581920"/>
            <a:ext cx="829056" cy="82905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2581920"/>
            <a:ext cx="829056" cy="8290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2581920"/>
            <a:ext cx="829056" cy="82905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2581920"/>
            <a:ext cx="829056" cy="82905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3591024"/>
            <a:ext cx="829056" cy="82905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3591024"/>
            <a:ext cx="829056" cy="82905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3591024"/>
            <a:ext cx="829056" cy="82905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3591024"/>
            <a:ext cx="829056" cy="82905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3591024"/>
            <a:ext cx="829056" cy="82905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5">
            <a:duotone>
              <a:prstClr val="black"/>
              <a:srgbClr val="D6D2C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882196" y="3591024"/>
            <a:ext cx="830400" cy="8304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6">
            <a:duotone>
              <a:prstClr val="black"/>
              <a:srgbClr val="D6D2C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129941" y="3591024"/>
            <a:ext cx="830400" cy="8304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3591024"/>
            <a:ext cx="829056" cy="82905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3591024"/>
            <a:ext cx="829056" cy="8290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598144"/>
            <a:ext cx="829056" cy="82905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4598144"/>
            <a:ext cx="829056" cy="82905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4598144"/>
            <a:ext cx="829056" cy="82905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4598144"/>
            <a:ext cx="829056" cy="82905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4598144"/>
            <a:ext cx="829056" cy="82905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4598144"/>
            <a:ext cx="829056" cy="82905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4598144"/>
            <a:ext cx="829056" cy="82905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4598144"/>
            <a:ext cx="829056" cy="82905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4598144"/>
            <a:ext cx="829056" cy="82905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534248"/>
            <a:ext cx="829056" cy="82905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5534248"/>
            <a:ext cx="829056" cy="82905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5534248"/>
            <a:ext cx="829056" cy="82905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5534248"/>
            <a:ext cx="829056" cy="82905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5534248"/>
            <a:ext cx="829056" cy="82905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5534248"/>
            <a:ext cx="829056" cy="82905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5534248"/>
            <a:ext cx="829056" cy="82905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5534248"/>
            <a:ext cx="829056" cy="82905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5534248"/>
            <a:ext cx="829056" cy="82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36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Icons library – Sand, page 3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3D112-7C89-384D-B4FC-664FC949D667}" type="slidenum">
              <a:rPr lang="en-AU" smtClean="0"/>
              <a:pPr/>
              <a:t>15</a:t>
            </a:fld>
            <a:endParaRPr lang="en-AU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Copy and paste where needed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574800"/>
            <a:ext cx="829056" cy="82905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1574800"/>
            <a:ext cx="829056" cy="8290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1574800"/>
            <a:ext cx="829056" cy="8290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1574800"/>
            <a:ext cx="829056" cy="8290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1574800"/>
            <a:ext cx="829056" cy="8290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1574800"/>
            <a:ext cx="829056" cy="82905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1574800"/>
            <a:ext cx="829056" cy="82905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1574800"/>
            <a:ext cx="829056" cy="82905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1574800"/>
            <a:ext cx="829056" cy="82905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581920"/>
            <a:ext cx="829056" cy="82905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2581920"/>
            <a:ext cx="829056" cy="82905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2581920"/>
            <a:ext cx="829056" cy="82905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4" cstate="print">
            <a:duotone>
              <a:prstClr val="black"/>
              <a:srgbClr val="D6D2C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2581920"/>
            <a:ext cx="829056" cy="82905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D6D2C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634125" y="2564987"/>
            <a:ext cx="854400" cy="854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6">
            <a:duotone>
              <a:prstClr val="black"/>
              <a:srgbClr val="D6D2C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881547" y="2569219"/>
            <a:ext cx="854400" cy="8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661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Icons library – Charcoal, page 1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3D112-7C89-384D-B4FC-664FC949D667}" type="slidenum">
              <a:rPr lang="en-AU" smtClean="0"/>
              <a:pPr/>
              <a:t>16</a:t>
            </a:fld>
            <a:endParaRPr lang="en-AU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Copy and paste where needed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574800"/>
            <a:ext cx="854400" cy="8544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1574800"/>
            <a:ext cx="854400" cy="854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1574800"/>
            <a:ext cx="854400" cy="8544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1574800"/>
            <a:ext cx="854400" cy="8544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1574800"/>
            <a:ext cx="854400" cy="8544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1574800"/>
            <a:ext cx="854400" cy="8544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1574800"/>
            <a:ext cx="854400" cy="8544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1574800"/>
            <a:ext cx="854400" cy="8544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1574800"/>
            <a:ext cx="854400" cy="8544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581920"/>
            <a:ext cx="854400" cy="8544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2581920"/>
            <a:ext cx="854400" cy="8544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2581920"/>
            <a:ext cx="854400" cy="8544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2581920"/>
            <a:ext cx="854400" cy="854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2581920"/>
            <a:ext cx="854400" cy="8544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2581920"/>
            <a:ext cx="854400" cy="8544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2581920"/>
            <a:ext cx="854400" cy="8544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2581920"/>
            <a:ext cx="854400" cy="8544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2581920"/>
            <a:ext cx="854400" cy="8544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3591024"/>
            <a:ext cx="854400" cy="8544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3591024"/>
            <a:ext cx="854400" cy="8544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3591024"/>
            <a:ext cx="854400" cy="8544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3591024"/>
            <a:ext cx="854400" cy="8544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3591024"/>
            <a:ext cx="854400" cy="8544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3591024"/>
            <a:ext cx="854400" cy="8544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3591024"/>
            <a:ext cx="854400" cy="8544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3591024"/>
            <a:ext cx="854400" cy="8544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3591024"/>
            <a:ext cx="854400" cy="8544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598144"/>
            <a:ext cx="854400" cy="8544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4598144"/>
            <a:ext cx="854400" cy="85440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4598144"/>
            <a:ext cx="854400" cy="85440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4598144"/>
            <a:ext cx="854400" cy="8544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4598144"/>
            <a:ext cx="854400" cy="8544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4598144"/>
            <a:ext cx="854400" cy="8544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4598144"/>
            <a:ext cx="854400" cy="8544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4598144"/>
            <a:ext cx="854400" cy="8544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4598144"/>
            <a:ext cx="854400" cy="8544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534248"/>
            <a:ext cx="854400" cy="8544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5534248"/>
            <a:ext cx="854400" cy="8544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5534248"/>
            <a:ext cx="854400" cy="8544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5534248"/>
            <a:ext cx="854400" cy="8544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5534248"/>
            <a:ext cx="854400" cy="8544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5534248"/>
            <a:ext cx="854400" cy="8544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5534248"/>
            <a:ext cx="854400" cy="8544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5534248"/>
            <a:ext cx="854400" cy="8544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5534248"/>
            <a:ext cx="854400" cy="8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08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Icons library – Charcoal, page 2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3D112-7C89-384D-B4FC-664FC949D667}" type="slidenum">
              <a:rPr lang="en-AU" smtClean="0"/>
              <a:pPr/>
              <a:t>17</a:t>
            </a:fld>
            <a:endParaRPr lang="en-AU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Copy and paste where needed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574800"/>
            <a:ext cx="854400" cy="8544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1574800"/>
            <a:ext cx="854400" cy="854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1574800"/>
            <a:ext cx="854400" cy="8544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1574800"/>
            <a:ext cx="854400" cy="8544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1574800"/>
            <a:ext cx="854400" cy="8544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1574800"/>
            <a:ext cx="854400" cy="8544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1574800"/>
            <a:ext cx="854400" cy="8544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1574800"/>
            <a:ext cx="854400" cy="8544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1574800"/>
            <a:ext cx="854400" cy="8544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581920"/>
            <a:ext cx="854400" cy="8544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2581920"/>
            <a:ext cx="854400" cy="8544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2581920"/>
            <a:ext cx="854400" cy="8544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2581920"/>
            <a:ext cx="854400" cy="854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2581920"/>
            <a:ext cx="854400" cy="8544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2581920"/>
            <a:ext cx="854400" cy="8544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2581920"/>
            <a:ext cx="854400" cy="8544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2581920"/>
            <a:ext cx="854400" cy="8544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2581920"/>
            <a:ext cx="854400" cy="8544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3591024"/>
            <a:ext cx="854400" cy="8544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3591024"/>
            <a:ext cx="854400" cy="8544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3591024"/>
            <a:ext cx="854400" cy="8544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3591024"/>
            <a:ext cx="854400" cy="8544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3591024"/>
            <a:ext cx="854400" cy="8544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882195" y="3591024"/>
            <a:ext cx="854400" cy="8544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8129940" y="3591024"/>
            <a:ext cx="854400" cy="8544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3591024"/>
            <a:ext cx="854400" cy="8544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3591024"/>
            <a:ext cx="854400" cy="8544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598144"/>
            <a:ext cx="854400" cy="8544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4598144"/>
            <a:ext cx="854400" cy="85440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4598144"/>
            <a:ext cx="854400" cy="85440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4598144"/>
            <a:ext cx="854400" cy="8544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4598144"/>
            <a:ext cx="854400" cy="8544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4598144"/>
            <a:ext cx="854400" cy="8544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4598144"/>
            <a:ext cx="854400" cy="8544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4598144"/>
            <a:ext cx="854400" cy="8544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4598144"/>
            <a:ext cx="854400" cy="8544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534248"/>
            <a:ext cx="854400" cy="8544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5534248"/>
            <a:ext cx="854400" cy="8544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5534248"/>
            <a:ext cx="854400" cy="8544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5534248"/>
            <a:ext cx="854400" cy="8544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5534248"/>
            <a:ext cx="854400" cy="8544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5534248"/>
            <a:ext cx="854400" cy="8544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5534248"/>
            <a:ext cx="854400" cy="8544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5534248"/>
            <a:ext cx="854400" cy="8544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5534248"/>
            <a:ext cx="854400" cy="8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737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Icons library – Charcoal, page 3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3D112-7C89-384D-B4FC-664FC949D667}" type="slidenum">
              <a:rPr lang="en-AU" smtClean="0"/>
              <a:pPr/>
              <a:t>18</a:t>
            </a:fld>
            <a:endParaRPr lang="en-AU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/>
              <a:t>Copy and paste where needed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574800"/>
            <a:ext cx="854400" cy="8544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1574800"/>
            <a:ext cx="854400" cy="854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1574800"/>
            <a:ext cx="854400" cy="8544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1574800"/>
            <a:ext cx="854400" cy="8544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449" y="1574800"/>
            <a:ext cx="854400" cy="8544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195" y="1574800"/>
            <a:ext cx="854400" cy="8544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40" y="1574800"/>
            <a:ext cx="854400" cy="8544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685" y="1574800"/>
            <a:ext cx="854400" cy="8544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35" y="1574800"/>
            <a:ext cx="854400" cy="8544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581920"/>
            <a:ext cx="854400" cy="8544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13" y="2581920"/>
            <a:ext cx="854400" cy="8544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59" y="2581920"/>
            <a:ext cx="854400" cy="8544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04" y="2581920"/>
            <a:ext cx="854400" cy="8544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34132" y="2586151"/>
            <a:ext cx="854400" cy="854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81553" y="2569219"/>
            <a:ext cx="854400" cy="8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65818"/>
      </p:ext>
    </p:extLst>
  </p:cSld>
  <p:clrMapOvr>
    <a:masterClrMapping/>
  </p:clrMapOvr>
</p:sld>
</file>

<file path=ppt/theme/theme1.xml><?xml version="1.0" encoding="utf-8"?>
<a:theme xmlns:a="http://schemas.openxmlformats.org/drawingml/2006/main" name="MAC UNI BASIC_Round 1 Draft for feedback">
  <a:themeElements>
    <a:clrScheme name="MQU Colours">
      <a:dk1>
        <a:sysClr val="windowText" lastClr="000000"/>
      </a:dk1>
      <a:lt1>
        <a:sysClr val="window" lastClr="FFFFFF"/>
      </a:lt1>
      <a:dk2>
        <a:srgbClr val="D6D2C4"/>
      </a:dk2>
      <a:lt2>
        <a:srgbClr val="E6E4DC"/>
      </a:lt2>
      <a:accent1>
        <a:srgbClr val="A6192E"/>
      </a:accent1>
      <a:accent2>
        <a:srgbClr val="76232F"/>
      </a:accent2>
      <a:accent3>
        <a:srgbClr val="D6001C"/>
      </a:accent3>
      <a:accent4>
        <a:srgbClr val="C6007E"/>
      </a:accent4>
      <a:accent5>
        <a:srgbClr val="80225F"/>
      </a:accent5>
      <a:accent6>
        <a:srgbClr val="373A36"/>
      </a:accent6>
      <a:hlink>
        <a:srgbClr val="A6192E"/>
      </a:hlink>
      <a:folHlink>
        <a:srgbClr val="954F72"/>
      </a:folHlink>
    </a:clrScheme>
    <a:fontScheme name="MQ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Q PowerPoint 16x9 template.pptx" id="{88F00706-549A-49DF-B0FA-D8418AAEDB49}" vid="{7BCC3567-A11E-4FE1-985C-2925AFCFDB3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920</Words>
  <Application>Microsoft Office PowerPoint</Application>
  <PresentationFormat>Widescreen</PresentationFormat>
  <Paragraphs>143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Georgia</vt:lpstr>
      <vt:lpstr>Wingdings</vt:lpstr>
      <vt:lpstr>MAC UNI BASIC_Round 1 Draft for feedback</vt:lpstr>
      <vt:lpstr>Instructions</vt:lpstr>
      <vt:lpstr>Title slide</vt:lpstr>
      <vt:lpstr>Title slide</vt:lpstr>
      <vt:lpstr>Title slide</vt:lpstr>
      <vt:lpstr>Section header</vt:lpstr>
      <vt:lpstr>One column content</vt:lpstr>
      <vt:lpstr>One column bullets</vt:lpstr>
      <vt:lpstr>Two column content</vt:lpstr>
      <vt:lpstr>Two column bullets</vt:lpstr>
      <vt:lpstr>Table slide</vt:lpstr>
      <vt:lpstr>Smart Art slide</vt:lpstr>
      <vt:lpstr>Example of picture slide</vt:lpstr>
      <vt:lpstr>Icons library – Sand, page 1</vt:lpstr>
      <vt:lpstr>Icons library – Sand, page 2</vt:lpstr>
      <vt:lpstr>Icons library – Sand, page 3</vt:lpstr>
      <vt:lpstr>Icons library – Charcoal, page 1</vt:lpstr>
      <vt:lpstr>Icons library – Charcoal, page 2</vt:lpstr>
      <vt:lpstr>Icons library – Charcoal, page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Windows User</dc:creator>
  <cp:lastModifiedBy>Ms Sue Hamparsum</cp:lastModifiedBy>
  <cp:revision>22</cp:revision>
  <dcterms:created xsi:type="dcterms:W3CDTF">2015-10-20T00:37:03Z</dcterms:created>
  <dcterms:modified xsi:type="dcterms:W3CDTF">2016-04-28T05:31:53Z</dcterms:modified>
</cp:coreProperties>
</file>